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64" r:id="rId3"/>
    <p:sldId id="266" r:id="rId4"/>
    <p:sldId id="257" r:id="rId5"/>
    <p:sldId id="265" r:id="rId6"/>
    <p:sldId id="258" r:id="rId7"/>
    <p:sldId id="259"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p:scale>
          <a:sx n="78" d="100"/>
          <a:sy n="78" d="100"/>
        </p:scale>
        <p:origin x="-108" y="-72"/>
      </p:cViewPr>
      <p:guideLst>
        <p:guide orient="horz" pos="2160"/>
        <p:guide pos="384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698F9-0A2F-4E6F-BA1E-C539B1F8FCF6}"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D72B826C-7AA3-422B-9604-CDDD52CB8F19}">
      <dgm:prSet phldrT="[Text]"/>
      <dgm:spPr/>
      <dgm:t>
        <a:bodyPr/>
        <a:lstStyle/>
        <a:p>
          <a:r>
            <a:rPr lang="en-US" dirty="0" smtClean="0"/>
            <a:t>Workshops</a:t>
          </a:r>
          <a:endParaRPr lang="en-US" dirty="0"/>
        </a:p>
      </dgm:t>
    </dgm:pt>
    <dgm:pt modelId="{DF936CBF-F522-44B5-8F4A-1A25A4A33F6B}" type="parTrans" cxnId="{60F95878-E734-4874-84F9-E2FF4F130CC1}">
      <dgm:prSet/>
      <dgm:spPr/>
      <dgm:t>
        <a:bodyPr/>
        <a:lstStyle/>
        <a:p>
          <a:endParaRPr lang="en-US"/>
        </a:p>
      </dgm:t>
    </dgm:pt>
    <dgm:pt modelId="{2875C99D-AB99-41E6-ABD8-68DB9BC5E7A9}" type="sibTrans" cxnId="{60F95878-E734-4874-84F9-E2FF4F130CC1}">
      <dgm:prSet/>
      <dgm:spPr/>
      <dgm:t>
        <a:bodyPr/>
        <a:lstStyle/>
        <a:p>
          <a:endParaRPr lang="en-US"/>
        </a:p>
      </dgm:t>
    </dgm:pt>
    <dgm:pt modelId="{0EBE017F-DFDC-4C27-9238-F98E1EEDA76B}">
      <dgm:prSet phldrT="[Text]"/>
      <dgm:spPr/>
      <dgm:t>
        <a:bodyPr/>
        <a:lstStyle/>
        <a:p>
          <a:r>
            <a:rPr lang="en-US" dirty="0" smtClean="0"/>
            <a:t>Critical thinking</a:t>
          </a:r>
          <a:endParaRPr lang="en-US" dirty="0"/>
        </a:p>
      </dgm:t>
    </dgm:pt>
    <dgm:pt modelId="{665ADB99-1BF5-4C18-B10C-20106A5D1871}" type="parTrans" cxnId="{51743342-D1A4-477A-9367-44A69F03F2ED}">
      <dgm:prSet/>
      <dgm:spPr/>
      <dgm:t>
        <a:bodyPr/>
        <a:lstStyle/>
        <a:p>
          <a:endParaRPr lang="en-US"/>
        </a:p>
      </dgm:t>
    </dgm:pt>
    <dgm:pt modelId="{914D5F5C-2690-4F1A-961F-DDE08D00F1BC}" type="sibTrans" cxnId="{51743342-D1A4-477A-9367-44A69F03F2ED}">
      <dgm:prSet/>
      <dgm:spPr/>
      <dgm:t>
        <a:bodyPr/>
        <a:lstStyle/>
        <a:p>
          <a:endParaRPr lang="en-US"/>
        </a:p>
      </dgm:t>
    </dgm:pt>
    <dgm:pt modelId="{26B9B50F-27F8-4B09-967A-06137043E38F}">
      <dgm:prSet phldrT="[Text]"/>
      <dgm:spPr/>
      <dgm:t>
        <a:bodyPr/>
        <a:lstStyle/>
        <a:p>
          <a:r>
            <a:rPr lang="en-US" dirty="0" smtClean="0"/>
            <a:t>Hot Topics!</a:t>
          </a:r>
          <a:endParaRPr lang="en-US" dirty="0"/>
        </a:p>
      </dgm:t>
    </dgm:pt>
    <dgm:pt modelId="{9B6ACEB0-6AE2-46C8-88BB-40B5A20D415B}" type="parTrans" cxnId="{64AA924E-F8BA-428F-827C-10ABF209CA5F}">
      <dgm:prSet/>
      <dgm:spPr/>
      <dgm:t>
        <a:bodyPr/>
        <a:lstStyle/>
        <a:p>
          <a:endParaRPr lang="en-US"/>
        </a:p>
      </dgm:t>
    </dgm:pt>
    <dgm:pt modelId="{39EB3164-7CF7-450E-BA93-899641088BD5}" type="sibTrans" cxnId="{64AA924E-F8BA-428F-827C-10ABF209CA5F}">
      <dgm:prSet/>
      <dgm:spPr/>
      <dgm:t>
        <a:bodyPr/>
        <a:lstStyle/>
        <a:p>
          <a:endParaRPr lang="en-US"/>
        </a:p>
      </dgm:t>
    </dgm:pt>
    <dgm:pt modelId="{A4D06798-E7A2-45A0-9474-EF8F7E792217}">
      <dgm:prSet phldrT="[Text]"/>
      <dgm:spPr/>
      <dgm:t>
        <a:bodyPr/>
        <a:lstStyle/>
        <a:p>
          <a:r>
            <a:rPr lang="en-US" dirty="0" smtClean="0"/>
            <a:t>Boot Camp</a:t>
          </a:r>
          <a:endParaRPr lang="en-US" dirty="0"/>
        </a:p>
      </dgm:t>
    </dgm:pt>
    <dgm:pt modelId="{5864CAF8-6B8A-4271-838B-157C74ED7109}" type="parTrans" cxnId="{160F9CF9-9A73-47BD-BF6A-AB65F4F4D497}">
      <dgm:prSet/>
      <dgm:spPr/>
      <dgm:t>
        <a:bodyPr/>
        <a:lstStyle/>
        <a:p>
          <a:endParaRPr lang="en-US"/>
        </a:p>
      </dgm:t>
    </dgm:pt>
    <dgm:pt modelId="{D9B777D7-827E-49A9-A6C1-89470E057CA3}" type="sibTrans" cxnId="{160F9CF9-9A73-47BD-BF6A-AB65F4F4D497}">
      <dgm:prSet/>
      <dgm:spPr/>
      <dgm:t>
        <a:bodyPr/>
        <a:lstStyle/>
        <a:p>
          <a:endParaRPr lang="en-US"/>
        </a:p>
      </dgm:t>
    </dgm:pt>
    <dgm:pt modelId="{3581BDAC-4168-436A-89D6-DA3BA1B821EF}">
      <dgm:prSet phldrT="[Text]"/>
      <dgm:spPr/>
      <dgm:t>
        <a:bodyPr/>
        <a:lstStyle/>
        <a:p>
          <a:r>
            <a:rPr lang="en-US" dirty="0" smtClean="0"/>
            <a:t>Time Management</a:t>
          </a:r>
          <a:endParaRPr lang="en-US" dirty="0"/>
        </a:p>
      </dgm:t>
    </dgm:pt>
    <dgm:pt modelId="{9C1E790E-2C3E-4D53-8D4F-FF004C311D7B}" type="parTrans" cxnId="{C9116B9D-EC02-42BB-965D-088C4F13249E}">
      <dgm:prSet/>
      <dgm:spPr/>
      <dgm:t>
        <a:bodyPr/>
        <a:lstStyle/>
        <a:p>
          <a:endParaRPr lang="en-US"/>
        </a:p>
      </dgm:t>
    </dgm:pt>
    <dgm:pt modelId="{52BC0607-9978-41A3-A276-89CB8B722A91}" type="sibTrans" cxnId="{C9116B9D-EC02-42BB-965D-088C4F13249E}">
      <dgm:prSet/>
      <dgm:spPr/>
      <dgm:t>
        <a:bodyPr/>
        <a:lstStyle/>
        <a:p>
          <a:endParaRPr lang="en-US"/>
        </a:p>
      </dgm:t>
    </dgm:pt>
    <dgm:pt modelId="{E3BF95B6-252D-459C-9085-0587D7F41CFB}">
      <dgm:prSet phldrT="[Text]"/>
      <dgm:spPr/>
      <dgm:t>
        <a:bodyPr/>
        <a:lstStyle/>
        <a:p>
          <a:r>
            <a:rPr lang="en-US" dirty="0" smtClean="0"/>
            <a:t>Learning Style</a:t>
          </a:r>
          <a:endParaRPr lang="en-US" dirty="0"/>
        </a:p>
      </dgm:t>
    </dgm:pt>
    <dgm:pt modelId="{67BAE038-476B-47D0-B903-1D594B2F206D}" type="parTrans" cxnId="{719DDB51-6EA5-49AF-B8A2-23FCFF5F7FDE}">
      <dgm:prSet/>
      <dgm:spPr/>
      <dgm:t>
        <a:bodyPr/>
        <a:lstStyle/>
        <a:p>
          <a:endParaRPr lang="en-US"/>
        </a:p>
      </dgm:t>
    </dgm:pt>
    <dgm:pt modelId="{49CA07C2-8D73-46C0-85CB-81F5CAAD3773}" type="sibTrans" cxnId="{719DDB51-6EA5-49AF-B8A2-23FCFF5F7FDE}">
      <dgm:prSet/>
      <dgm:spPr/>
      <dgm:t>
        <a:bodyPr/>
        <a:lstStyle/>
        <a:p>
          <a:endParaRPr lang="en-US"/>
        </a:p>
      </dgm:t>
    </dgm:pt>
    <dgm:pt modelId="{36F23BCE-2FAE-405B-BD76-05E77498DAAC}">
      <dgm:prSet phldrT="[Text]"/>
      <dgm:spPr/>
      <dgm:t>
        <a:bodyPr/>
        <a:lstStyle/>
        <a:p>
          <a:r>
            <a:rPr lang="en-US" dirty="0" smtClean="0"/>
            <a:t>Tutoring</a:t>
          </a:r>
        </a:p>
      </dgm:t>
    </dgm:pt>
    <dgm:pt modelId="{69EDA8E1-14E4-4286-8F41-10FD255BC5C0}" type="parTrans" cxnId="{475A250A-6EBA-4664-911D-410C68E9877A}">
      <dgm:prSet/>
      <dgm:spPr/>
      <dgm:t>
        <a:bodyPr/>
        <a:lstStyle/>
        <a:p>
          <a:endParaRPr lang="en-US"/>
        </a:p>
      </dgm:t>
    </dgm:pt>
    <dgm:pt modelId="{290D1143-FF8D-4F31-8E3C-B67C0709D425}" type="sibTrans" cxnId="{475A250A-6EBA-4664-911D-410C68E9877A}">
      <dgm:prSet/>
      <dgm:spPr/>
      <dgm:t>
        <a:bodyPr/>
        <a:lstStyle/>
        <a:p>
          <a:endParaRPr lang="en-US"/>
        </a:p>
      </dgm:t>
    </dgm:pt>
    <dgm:pt modelId="{19C44D9F-B048-4BF8-B52B-D4185F9EA3A9}">
      <dgm:prSet phldrT="[Text]"/>
      <dgm:spPr/>
      <dgm:t>
        <a:bodyPr/>
        <a:lstStyle/>
        <a:p>
          <a:r>
            <a:rPr lang="en-US" dirty="0" smtClean="0"/>
            <a:t>Stress Management</a:t>
          </a:r>
          <a:endParaRPr lang="en-US" dirty="0"/>
        </a:p>
      </dgm:t>
    </dgm:pt>
    <dgm:pt modelId="{493CA24F-ABE8-41C3-9181-8E09CD172021}" type="parTrans" cxnId="{2D085042-C3A9-4EF9-A5A6-D5AA201BDF25}">
      <dgm:prSet/>
      <dgm:spPr/>
      <dgm:t>
        <a:bodyPr/>
        <a:lstStyle/>
        <a:p>
          <a:endParaRPr lang="en-US"/>
        </a:p>
      </dgm:t>
    </dgm:pt>
    <dgm:pt modelId="{D8825949-FC80-4DF6-BAEA-AAE3043B1BDC}" type="sibTrans" cxnId="{2D085042-C3A9-4EF9-A5A6-D5AA201BDF25}">
      <dgm:prSet/>
      <dgm:spPr/>
      <dgm:t>
        <a:bodyPr/>
        <a:lstStyle/>
        <a:p>
          <a:endParaRPr lang="en-US"/>
        </a:p>
      </dgm:t>
    </dgm:pt>
    <dgm:pt modelId="{5EDE6431-33AB-4E8F-B905-EA84550DDB9C}">
      <dgm:prSet/>
      <dgm:spPr/>
      <dgm:t>
        <a:bodyPr/>
        <a:lstStyle/>
        <a:p>
          <a:r>
            <a:rPr lang="en-US" dirty="0" smtClean="0"/>
            <a:t>Remediation</a:t>
          </a:r>
          <a:endParaRPr lang="en-US" dirty="0"/>
        </a:p>
      </dgm:t>
    </dgm:pt>
    <dgm:pt modelId="{E4CD4446-5F78-4809-A75D-8D6EEA6CDFF0}" type="parTrans" cxnId="{59F6E6AA-898F-4045-B3B0-BC536A4A329A}">
      <dgm:prSet/>
      <dgm:spPr/>
      <dgm:t>
        <a:bodyPr/>
        <a:lstStyle/>
        <a:p>
          <a:endParaRPr lang="en-US"/>
        </a:p>
      </dgm:t>
    </dgm:pt>
    <dgm:pt modelId="{D04E3AF8-0A27-46F2-9027-58463CB921D2}" type="sibTrans" cxnId="{59F6E6AA-898F-4045-B3B0-BC536A4A329A}">
      <dgm:prSet/>
      <dgm:spPr/>
      <dgm:t>
        <a:bodyPr/>
        <a:lstStyle/>
        <a:p>
          <a:endParaRPr lang="en-US"/>
        </a:p>
      </dgm:t>
    </dgm:pt>
    <dgm:pt modelId="{4F4AA25A-127C-4C97-BE1D-AE8F4F170818}">
      <dgm:prSet/>
      <dgm:spPr/>
      <dgm:t>
        <a:bodyPr/>
        <a:lstStyle/>
        <a:p>
          <a:r>
            <a:rPr lang="en-US" dirty="0" smtClean="0"/>
            <a:t>One-on-one</a:t>
          </a:r>
          <a:endParaRPr lang="en-US" dirty="0"/>
        </a:p>
      </dgm:t>
    </dgm:pt>
    <dgm:pt modelId="{9FB24F1E-55AE-4EFD-82A1-C871070C1443}" type="parTrans" cxnId="{FC9BA76A-CFB5-4D32-935B-4B5FE8358AF3}">
      <dgm:prSet/>
      <dgm:spPr/>
      <dgm:t>
        <a:bodyPr/>
        <a:lstStyle/>
        <a:p>
          <a:endParaRPr lang="en-US"/>
        </a:p>
      </dgm:t>
    </dgm:pt>
    <dgm:pt modelId="{0C49BA1A-31B1-4DB5-95CB-29BF26A50017}" type="sibTrans" cxnId="{FC9BA76A-CFB5-4D32-935B-4B5FE8358AF3}">
      <dgm:prSet/>
      <dgm:spPr/>
      <dgm:t>
        <a:bodyPr/>
        <a:lstStyle/>
        <a:p>
          <a:endParaRPr lang="en-US"/>
        </a:p>
      </dgm:t>
    </dgm:pt>
    <dgm:pt modelId="{51107F15-F7A9-45BF-B65C-FC8A59F0EA31}">
      <dgm:prSet/>
      <dgm:spPr/>
      <dgm:t>
        <a:bodyPr/>
        <a:lstStyle/>
        <a:p>
          <a:r>
            <a:rPr lang="en-US" dirty="0" smtClean="0"/>
            <a:t>Remote</a:t>
          </a:r>
          <a:endParaRPr lang="en-US" dirty="0"/>
        </a:p>
      </dgm:t>
    </dgm:pt>
    <dgm:pt modelId="{BB948742-0A0D-40D4-BDEA-CA2758F5C53A}" type="parTrans" cxnId="{27E1AF49-84E6-47FE-8251-1717C19F152F}">
      <dgm:prSet/>
      <dgm:spPr/>
      <dgm:t>
        <a:bodyPr/>
        <a:lstStyle/>
        <a:p>
          <a:endParaRPr lang="en-US"/>
        </a:p>
      </dgm:t>
    </dgm:pt>
    <dgm:pt modelId="{70ACA268-1E92-4A82-AA43-B90317F3B78D}" type="sibTrans" cxnId="{27E1AF49-84E6-47FE-8251-1717C19F152F}">
      <dgm:prSet/>
      <dgm:spPr/>
      <dgm:t>
        <a:bodyPr/>
        <a:lstStyle/>
        <a:p>
          <a:endParaRPr lang="en-US"/>
        </a:p>
      </dgm:t>
    </dgm:pt>
    <dgm:pt modelId="{0CF8A4C4-8536-40E8-B35E-2FA070343E80}">
      <dgm:prSet/>
      <dgm:spPr/>
      <dgm:t>
        <a:bodyPr/>
        <a:lstStyle/>
        <a:p>
          <a:r>
            <a:rPr lang="en-US" dirty="0" smtClean="0"/>
            <a:t>Group</a:t>
          </a:r>
          <a:endParaRPr lang="en-US" dirty="0"/>
        </a:p>
      </dgm:t>
    </dgm:pt>
    <dgm:pt modelId="{F3373C52-E922-4AC6-9BD0-1357CDEE47C6}" type="parTrans" cxnId="{FC4BEA4C-BC1D-40CC-86AE-358960EFA40D}">
      <dgm:prSet/>
      <dgm:spPr/>
      <dgm:t>
        <a:bodyPr/>
        <a:lstStyle/>
        <a:p>
          <a:endParaRPr lang="en-US"/>
        </a:p>
      </dgm:t>
    </dgm:pt>
    <dgm:pt modelId="{44DEB9C2-5C00-44AD-8897-07276D8BBAAA}" type="sibTrans" cxnId="{FC4BEA4C-BC1D-40CC-86AE-358960EFA40D}">
      <dgm:prSet/>
      <dgm:spPr/>
      <dgm:t>
        <a:bodyPr/>
        <a:lstStyle/>
        <a:p>
          <a:endParaRPr lang="en-US"/>
        </a:p>
      </dgm:t>
    </dgm:pt>
    <dgm:pt modelId="{A41CDEB5-8380-41B6-9493-3E6FB7A21FC0}">
      <dgm:prSet/>
      <dgm:spPr/>
      <dgm:t>
        <a:bodyPr/>
        <a:lstStyle/>
        <a:p>
          <a:r>
            <a:rPr lang="en-US" dirty="0" smtClean="0"/>
            <a:t>Face-to-face</a:t>
          </a:r>
          <a:endParaRPr lang="en-US" dirty="0"/>
        </a:p>
      </dgm:t>
    </dgm:pt>
    <dgm:pt modelId="{B8032E1B-FDEA-4197-9DFA-97F0E8ED7CF8}" type="parTrans" cxnId="{0B59250E-23FA-4087-B920-745677AA1EF9}">
      <dgm:prSet/>
      <dgm:spPr/>
      <dgm:t>
        <a:bodyPr/>
        <a:lstStyle/>
        <a:p>
          <a:endParaRPr lang="en-US"/>
        </a:p>
      </dgm:t>
    </dgm:pt>
    <dgm:pt modelId="{C11DBDA8-6512-4272-94D3-CB150C42225F}" type="sibTrans" cxnId="{0B59250E-23FA-4087-B920-745677AA1EF9}">
      <dgm:prSet/>
      <dgm:spPr/>
      <dgm:t>
        <a:bodyPr/>
        <a:lstStyle/>
        <a:p>
          <a:endParaRPr lang="en-US"/>
        </a:p>
      </dgm:t>
    </dgm:pt>
    <dgm:pt modelId="{3E6C68BB-7CDD-4E6E-BE01-BD4FC35A6526}">
      <dgm:prSet/>
      <dgm:spPr/>
      <dgm:t>
        <a:bodyPr/>
        <a:lstStyle/>
        <a:p>
          <a:r>
            <a:rPr lang="en-US" dirty="0" smtClean="0"/>
            <a:t>Enhanced Learning Plans</a:t>
          </a:r>
          <a:endParaRPr lang="en-US" dirty="0"/>
        </a:p>
      </dgm:t>
    </dgm:pt>
    <dgm:pt modelId="{57C1C789-72A6-4EA0-AD9C-394DD8E552D6}" type="parTrans" cxnId="{ED0E3150-9C62-4379-B961-7BDB5D7BE5A1}">
      <dgm:prSet/>
      <dgm:spPr/>
    </dgm:pt>
    <dgm:pt modelId="{4F2F934D-F007-430B-934A-927ADCE9B97B}" type="sibTrans" cxnId="{ED0E3150-9C62-4379-B961-7BDB5D7BE5A1}">
      <dgm:prSet/>
      <dgm:spPr/>
    </dgm:pt>
    <dgm:pt modelId="{BB62B6DE-6F06-4819-AC4C-42F4EC04FC07}">
      <dgm:prSet/>
      <dgm:spPr/>
      <dgm:t>
        <a:bodyPr/>
        <a:lstStyle/>
        <a:p>
          <a:r>
            <a:rPr lang="en-US" dirty="0" smtClean="0"/>
            <a:t>Concept Review with retention coordinator</a:t>
          </a:r>
          <a:endParaRPr lang="en-US" dirty="0"/>
        </a:p>
      </dgm:t>
    </dgm:pt>
    <dgm:pt modelId="{EAD5B4DC-35D0-4066-A508-B1BE40B05900}" type="parTrans" cxnId="{D624C135-83EF-4E39-97BF-BC22D8CB9B67}">
      <dgm:prSet/>
      <dgm:spPr/>
    </dgm:pt>
    <dgm:pt modelId="{00C05293-82AD-4B50-9759-9F06CE8C92DB}" type="sibTrans" cxnId="{D624C135-83EF-4E39-97BF-BC22D8CB9B67}">
      <dgm:prSet/>
      <dgm:spPr/>
    </dgm:pt>
    <dgm:pt modelId="{0D67885F-A9EC-4BB1-8C0D-5EA26823FC28}" type="pres">
      <dgm:prSet presAssocID="{931698F9-0A2F-4E6F-BA1E-C539B1F8FCF6}" presName="Name0" presStyleCnt="0">
        <dgm:presLayoutVars>
          <dgm:dir/>
          <dgm:resizeHandles val="exact"/>
        </dgm:presLayoutVars>
      </dgm:prSet>
      <dgm:spPr/>
      <dgm:t>
        <a:bodyPr/>
        <a:lstStyle/>
        <a:p>
          <a:endParaRPr lang="en-US"/>
        </a:p>
      </dgm:t>
    </dgm:pt>
    <dgm:pt modelId="{6662AB3C-B6F0-4176-AC7B-19E9D35A0318}" type="pres">
      <dgm:prSet presAssocID="{D72B826C-7AA3-422B-9604-CDDD52CB8F19}" presName="node" presStyleLbl="node1" presStyleIdx="0" presStyleCnt="4" custLinFactNeighborX="52000" custLinFactNeighborY="4844">
        <dgm:presLayoutVars>
          <dgm:bulletEnabled val="1"/>
        </dgm:presLayoutVars>
      </dgm:prSet>
      <dgm:spPr/>
      <dgm:t>
        <a:bodyPr/>
        <a:lstStyle/>
        <a:p>
          <a:endParaRPr lang="en-US"/>
        </a:p>
      </dgm:t>
    </dgm:pt>
    <dgm:pt modelId="{E18A897B-0A30-4E5B-A6B2-A82B860F5210}" type="pres">
      <dgm:prSet presAssocID="{2875C99D-AB99-41E6-ABD8-68DB9BC5E7A9}" presName="sibTrans" presStyleCnt="0"/>
      <dgm:spPr/>
    </dgm:pt>
    <dgm:pt modelId="{570825A6-A305-449E-A927-B120CBE266C4}" type="pres">
      <dgm:prSet presAssocID="{A4D06798-E7A2-45A0-9474-EF8F7E792217}" presName="node" presStyleLbl="node1" presStyleIdx="1" presStyleCnt="4">
        <dgm:presLayoutVars>
          <dgm:bulletEnabled val="1"/>
        </dgm:presLayoutVars>
      </dgm:prSet>
      <dgm:spPr/>
      <dgm:t>
        <a:bodyPr/>
        <a:lstStyle/>
        <a:p>
          <a:endParaRPr lang="en-US"/>
        </a:p>
      </dgm:t>
    </dgm:pt>
    <dgm:pt modelId="{6C6A5AC6-01D6-4B18-A46C-3BCE20D5DFAF}" type="pres">
      <dgm:prSet presAssocID="{D9B777D7-827E-49A9-A6C1-89470E057CA3}" presName="sibTrans" presStyleCnt="0"/>
      <dgm:spPr/>
    </dgm:pt>
    <dgm:pt modelId="{4B42E297-55CA-46C8-8B1B-CF5D4706461A}" type="pres">
      <dgm:prSet presAssocID="{36F23BCE-2FAE-405B-BD76-05E77498DAAC}" presName="node" presStyleLbl="node1" presStyleIdx="2" presStyleCnt="4">
        <dgm:presLayoutVars>
          <dgm:bulletEnabled val="1"/>
        </dgm:presLayoutVars>
      </dgm:prSet>
      <dgm:spPr/>
      <dgm:t>
        <a:bodyPr/>
        <a:lstStyle/>
        <a:p>
          <a:endParaRPr lang="en-US"/>
        </a:p>
      </dgm:t>
    </dgm:pt>
    <dgm:pt modelId="{639D11AB-8BA1-41CF-B8D1-6A8EA2B571A3}" type="pres">
      <dgm:prSet presAssocID="{290D1143-FF8D-4F31-8E3C-B67C0709D425}" presName="sibTrans" presStyleCnt="0"/>
      <dgm:spPr/>
    </dgm:pt>
    <dgm:pt modelId="{9A14E42A-8C2E-4C8D-B07B-ABEBD06B5C07}" type="pres">
      <dgm:prSet presAssocID="{5EDE6431-33AB-4E8F-B905-EA84550DDB9C}" presName="node" presStyleLbl="node1" presStyleIdx="3" presStyleCnt="4" custLinFactNeighborX="10788" custLinFactNeighborY="-1800">
        <dgm:presLayoutVars>
          <dgm:bulletEnabled val="1"/>
        </dgm:presLayoutVars>
      </dgm:prSet>
      <dgm:spPr/>
      <dgm:t>
        <a:bodyPr/>
        <a:lstStyle/>
        <a:p>
          <a:endParaRPr lang="en-US"/>
        </a:p>
      </dgm:t>
    </dgm:pt>
  </dgm:ptLst>
  <dgm:cxnLst>
    <dgm:cxn modelId="{ED0E3150-9C62-4379-B961-7BDB5D7BE5A1}" srcId="{5EDE6431-33AB-4E8F-B905-EA84550DDB9C}" destId="{3E6C68BB-7CDD-4E6E-BE01-BD4FC35A6526}" srcOrd="0" destOrd="0" parTransId="{57C1C789-72A6-4EA0-AD9C-394DD8E552D6}" sibTransId="{4F2F934D-F007-430B-934A-927ADCE9B97B}"/>
    <dgm:cxn modelId="{FC9BA76A-CFB5-4D32-935B-4B5FE8358AF3}" srcId="{36F23BCE-2FAE-405B-BD76-05E77498DAAC}" destId="{4F4AA25A-127C-4C97-BE1D-AE8F4F170818}" srcOrd="0" destOrd="0" parTransId="{9FB24F1E-55AE-4EFD-82A1-C871070C1443}" sibTransId="{0C49BA1A-31B1-4DB5-95CB-29BF26A50017}"/>
    <dgm:cxn modelId="{AE7D1BA7-A3E6-4F02-868C-0950AE46330D}" type="presOf" srcId="{0EBE017F-DFDC-4C27-9238-F98E1EEDA76B}" destId="{6662AB3C-B6F0-4176-AC7B-19E9D35A0318}" srcOrd="0" destOrd="1" presId="urn:microsoft.com/office/officeart/2005/8/layout/hList6"/>
    <dgm:cxn modelId="{F770B049-0575-46BD-BD1D-358FBAEDC888}" type="presOf" srcId="{19C44D9F-B048-4BF8-B52B-D4185F9EA3A9}" destId="{570825A6-A305-449E-A927-B120CBE266C4}" srcOrd="0" destOrd="3" presId="urn:microsoft.com/office/officeart/2005/8/layout/hList6"/>
    <dgm:cxn modelId="{D801345C-77C6-42A4-A417-3C25578EDE34}" type="presOf" srcId="{26B9B50F-27F8-4B09-967A-06137043E38F}" destId="{6662AB3C-B6F0-4176-AC7B-19E9D35A0318}" srcOrd="0" destOrd="2" presId="urn:microsoft.com/office/officeart/2005/8/layout/hList6"/>
    <dgm:cxn modelId="{475A250A-6EBA-4664-911D-410C68E9877A}" srcId="{931698F9-0A2F-4E6F-BA1E-C539B1F8FCF6}" destId="{36F23BCE-2FAE-405B-BD76-05E77498DAAC}" srcOrd="2" destOrd="0" parTransId="{69EDA8E1-14E4-4286-8F41-10FD255BC5C0}" sibTransId="{290D1143-FF8D-4F31-8E3C-B67C0709D425}"/>
    <dgm:cxn modelId="{0B59250E-23FA-4087-B920-745677AA1EF9}" srcId="{36F23BCE-2FAE-405B-BD76-05E77498DAAC}" destId="{A41CDEB5-8380-41B6-9493-3E6FB7A21FC0}" srcOrd="3" destOrd="0" parTransId="{B8032E1B-FDEA-4197-9DFA-97F0E8ED7CF8}" sibTransId="{C11DBDA8-6512-4272-94D3-CB150C42225F}"/>
    <dgm:cxn modelId="{597D440E-F78D-4F27-8EAE-01917CBE271A}" type="presOf" srcId="{A4D06798-E7A2-45A0-9474-EF8F7E792217}" destId="{570825A6-A305-449E-A927-B120CBE266C4}" srcOrd="0" destOrd="0" presId="urn:microsoft.com/office/officeart/2005/8/layout/hList6"/>
    <dgm:cxn modelId="{8A48B8E0-ABA5-4953-B51A-25F271EB72A0}" type="presOf" srcId="{0CF8A4C4-8536-40E8-B35E-2FA070343E80}" destId="{4B42E297-55CA-46C8-8B1B-CF5D4706461A}" srcOrd="0" destOrd="2" presId="urn:microsoft.com/office/officeart/2005/8/layout/hList6"/>
    <dgm:cxn modelId="{27E1AF49-84E6-47FE-8251-1717C19F152F}" srcId="{36F23BCE-2FAE-405B-BD76-05E77498DAAC}" destId="{51107F15-F7A9-45BF-B65C-FC8A59F0EA31}" srcOrd="2" destOrd="0" parTransId="{BB948742-0A0D-40D4-BDEA-CA2758F5C53A}" sibTransId="{70ACA268-1E92-4A82-AA43-B90317F3B78D}"/>
    <dgm:cxn modelId="{64AA924E-F8BA-428F-827C-10ABF209CA5F}" srcId="{D72B826C-7AA3-422B-9604-CDDD52CB8F19}" destId="{26B9B50F-27F8-4B09-967A-06137043E38F}" srcOrd="1" destOrd="0" parTransId="{9B6ACEB0-6AE2-46C8-88BB-40B5A20D415B}" sibTransId="{39EB3164-7CF7-450E-BA93-899641088BD5}"/>
    <dgm:cxn modelId="{5F203942-F63A-4B82-9EB2-515D1E326312}" type="presOf" srcId="{3E6C68BB-7CDD-4E6E-BE01-BD4FC35A6526}" destId="{9A14E42A-8C2E-4C8D-B07B-ABEBD06B5C07}" srcOrd="0" destOrd="1" presId="urn:microsoft.com/office/officeart/2005/8/layout/hList6"/>
    <dgm:cxn modelId="{F1B9A7B8-F005-4DDB-B9E8-028F99321C4F}" type="presOf" srcId="{D72B826C-7AA3-422B-9604-CDDD52CB8F19}" destId="{6662AB3C-B6F0-4176-AC7B-19E9D35A0318}" srcOrd="0" destOrd="0" presId="urn:microsoft.com/office/officeart/2005/8/layout/hList6"/>
    <dgm:cxn modelId="{AC1F5599-2721-4B74-96BA-20DBDD34F68C}" type="presOf" srcId="{36F23BCE-2FAE-405B-BD76-05E77498DAAC}" destId="{4B42E297-55CA-46C8-8B1B-CF5D4706461A}" srcOrd="0" destOrd="0" presId="urn:microsoft.com/office/officeart/2005/8/layout/hList6"/>
    <dgm:cxn modelId="{2D085042-C3A9-4EF9-A5A6-D5AA201BDF25}" srcId="{A4D06798-E7A2-45A0-9474-EF8F7E792217}" destId="{19C44D9F-B048-4BF8-B52B-D4185F9EA3A9}" srcOrd="2" destOrd="0" parTransId="{493CA24F-ABE8-41C3-9181-8E09CD172021}" sibTransId="{D8825949-FC80-4DF6-BAEA-AAE3043B1BDC}"/>
    <dgm:cxn modelId="{F2A53A80-3212-44D1-8018-E3ECAFED923F}" type="presOf" srcId="{931698F9-0A2F-4E6F-BA1E-C539B1F8FCF6}" destId="{0D67885F-A9EC-4BB1-8C0D-5EA26823FC28}" srcOrd="0" destOrd="0" presId="urn:microsoft.com/office/officeart/2005/8/layout/hList6"/>
    <dgm:cxn modelId="{160F9CF9-9A73-47BD-BF6A-AB65F4F4D497}" srcId="{931698F9-0A2F-4E6F-BA1E-C539B1F8FCF6}" destId="{A4D06798-E7A2-45A0-9474-EF8F7E792217}" srcOrd="1" destOrd="0" parTransId="{5864CAF8-6B8A-4271-838B-157C74ED7109}" sibTransId="{D9B777D7-827E-49A9-A6C1-89470E057CA3}"/>
    <dgm:cxn modelId="{AEF5552F-94A3-46A1-90A0-A55CBEE3772E}" type="presOf" srcId="{BB62B6DE-6F06-4819-AC4C-42F4EC04FC07}" destId="{9A14E42A-8C2E-4C8D-B07B-ABEBD06B5C07}" srcOrd="0" destOrd="2" presId="urn:microsoft.com/office/officeart/2005/8/layout/hList6"/>
    <dgm:cxn modelId="{2DC66C96-B69F-41B1-969F-34BBB4B1C67E}" type="presOf" srcId="{5EDE6431-33AB-4E8F-B905-EA84550DDB9C}" destId="{9A14E42A-8C2E-4C8D-B07B-ABEBD06B5C07}" srcOrd="0" destOrd="0" presId="urn:microsoft.com/office/officeart/2005/8/layout/hList6"/>
    <dgm:cxn modelId="{1129E062-48DB-4911-81EF-F5F21ED9A4C4}" type="presOf" srcId="{A41CDEB5-8380-41B6-9493-3E6FB7A21FC0}" destId="{4B42E297-55CA-46C8-8B1B-CF5D4706461A}" srcOrd="0" destOrd="4" presId="urn:microsoft.com/office/officeart/2005/8/layout/hList6"/>
    <dgm:cxn modelId="{7EFC3D9A-007A-4AD8-A73A-F48A4068C7E1}" type="presOf" srcId="{E3BF95B6-252D-459C-9085-0587D7F41CFB}" destId="{570825A6-A305-449E-A927-B120CBE266C4}" srcOrd="0" destOrd="2" presId="urn:microsoft.com/office/officeart/2005/8/layout/hList6"/>
    <dgm:cxn modelId="{719DDB51-6EA5-49AF-B8A2-23FCFF5F7FDE}" srcId="{A4D06798-E7A2-45A0-9474-EF8F7E792217}" destId="{E3BF95B6-252D-459C-9085-0587D7F41CFB}" srcOrd="1" destOrd="0" parTransId="{67BAE038-476B-47D0-B903-1D594B2F206D}" sibTransId="{49CA07C2-8D73-46C0-85CB-81F5CAAD3773}"/>
    <dgm:cxn modelId="{4846E297-D398-4F6B-868B-4E7F54002AA6}" type="presOf" srcId="{4F4AA25A-127C-4C97-BE1D-AE8F4F170818}" destId="{4B42E297-55CA-46C8-8B1B-CF5D4706461A}" srcOrd="0" destOrd="1" presId="urn:microsoft.com/office/officeart/2005/8/layout/hList6"/>
    <dgm:cxn modelId="{59F6E6AA-898F-4045-B3B0-BC536A4A329A}" srcId="{931698F9-0A2F-4E6F-BA1E-C539B1F8FCF6}" destId="{5EDE6431-33AB-4E8F-B905-EA84550DDB9C}" srcOrd="3" destOrd="0" parTransId="{E4CD4446-5F78-4809-A75D-8D6EEA6CDFF0}" sibTransId="{D04E3AF8-0A27-46F2-9027-58463CB921D2}"/>
    <dgm:cxn modelId="{AFB8C10C-3452-4C50-A5A6-9510611B3AB4}" type="presOf" srcId="{3581BDAC-4168-436A-89D6-DA3BA1B821EF}" destId="{570825A6-A305-449E-A927-B120CBE266C4}" srcOrd="0" destOrd="1" presId="urn:microsoft.com/office/officeart/2005/8/layout/hList6"/>
    <dgm:cxn modelId="{FC4BEA4C-BC1D-40CC-86AE-358960EFA40D}" srcId="{36F23BCE-2FAE-405B-BD76-05E77498DAAC}" destId="{0CF8A4C4-8536-40E8-B35E-2FA070343E80}" srcOrd="1" destOrd="0" parTransId="{F3373C52-E922-4AC6-9BD0-1357CDEE47C6}" sibTransId="{44DEB9C2-5C00-44AD-8897-07276D8BBAAA}"/>
    <dgm:cxn modelId="{5B1AD32E-AF5B-4D09-BC71-51BE384845C3}" type="presOf" srcId="{51107F15-F7A9-45BF-B65C-FC8A59F0EA31}" destId="{4B42E297-55CA-46C8-8B1B-CF5D4706461A}" srcOrd="0" destOrd="3" presId="urn:microsoft.com/office/officeart/2005/8/layout/hList6"/>
    <dgm:cxn modelId="{51743342-D1A4-477A-9367-44A69F03F2ED}" srcId="{D72B826C-7AA3-422B-9604-CDDD52CB8F19}" destId="{0EBE017F-DFDC-4C27-9238-F98E1EEDA76B}" srcOrd="0" destOrd="0" parTransId="{665ADB99-1BF5-4C18-B10C-20106A5D1871}" sibTransId="{914D5F5C-2690-4F1A-961F-DDE08D00F1BC}"/>
    <dgm:cxn modelId="{60F95878-E734-4874-84F9-E2FF4F130CC1}" srcId="{931698F9-0A2F-4E6F-BA1E-C539B1F8FCF6}" destId="{D72B826C-7AA3-422B-9604-CDDD52CB8F19}" srcOrd="0" destOrd="0" parTransId="{DF936CBF-F522-44B5-8F4A-1A25A4A33F6B}" sibTransId="{2875C99D-AB99-41E6-ABD8-68DB9BC5E7A9}"/>
    <dgm:cxn modelId="{C9116B9D-EC02-42BB-965D-088C4F13249E}" srcId="{A4D06798-E7A2-45A0-9474-EF8F7E792217}" destId="{3581BDAC-4168-436A-89D6-DA3BA1B821EF}" srcOrd="0" destOrd="0" parTransId="{9C1E790E-2C3E-4D53-8D4F-FF004C311D7B}" sibTransId="{52BC0607-9978-41A3-A276-89CB8B722A91}"/>
    <dgm:cxn modelId="{D624C135-83EF-4E39-97BF-BC22D8CB9B67}" srcId="{5EDE6431-33AB-4E8F-B905-EA84550DDB9C}" destId="{BB62B6DE-6F06-4819-AC4C-42F4EC04FC07}" srcOrd="1" destOrd="0" parTransId="{EAD5B4DC-35D0-4066-A508-B1BE40B05900}" sibTransId="{00C05293-82AD-4B50-9759-9F06CE8C92DB}"/>
    <dgm:cxn modelId="{EC1FC76E-9AE2-43A4-9C5A-7B7D5922A381}" type="presParOf" srcId="{0D67885F-A9EC-4BB1-8C0D-5EA26823FC28}" destId="{6662AB3C-B6F0-4176-AC7B-19E9D35A0318}" srcOrd="0" destOrd="0" presId="urn:microsoft.com/office/officeart/2005/8/layout/hList6"/>
    <dgm:cxn modelId="{DAF8B43B-F2E1-4739-87E0-FC21FFE9C205}" type="presParOf" srcId="{0D67885F-A9EC-4BB1-8C0D-5EA26823FC28}" destId="{E18A897B-0A30-4E5B-A6B2-A82B860F5210}" srcOrd="1" destOrd="0" presId="urn:microsoft.com/office/officeart/2005/8/layout/hList6"/>
    <dgm:cxn modelId="{70DD563C-DA09-487F-B02E-C56D9EF753EE}" type="presParOf" srcId="{0D67885F-A9EC-4BB1-8C0D-5EA26823FC28}" destId="{570825A6-A305-449E-A927-B120CBE266C4}" srcOrd="2" destOrd="0" presId="urn:microsoft.com/office/officeart/2005/8/layout/hList6"/>
    <dgm:cxn modelId="{6AD0A5DB-C236-442A-80FB-256DE677876A}" type="presParOf" srcId="{0D67885F-A9EC-4BB1-8C0D-5EA26823FC28}" destId="{6C6A5AC6-01D6-4B18-A46C-3BCE20D5DFAF}" srcOrd="3" destOrd="0" presId="urn:microsoft.com/office/officeart/2005/8/layout/hList6"/>
    <dgm:cxn modelId="{05B862AA-CB0F-47F7-98B8-260BF67ABFF0}" type="presParOf" srcId="{0D67885F-A9EC-4BB1-8C0D-5EA26823FC28}" destId="{4B42E297-55CA-46C8-8B1B-CF5D4706461A}" srcOrd="4" destOrd="0" presId="urn:microsoft.com/office/officeart/2005/8/layout/hList6"/>
    <dgm:cxn modelId="{DD276208-776D-4B27-BFF3-F6131173C44B}" type="presParOf" srcId="{0D67885F-A9EC-4BB1-8C0D-5EA26823FC28}" destId="{639D11AB-8BA1-41CF-B8D1-6A8EA2B571A3}" srcOrd="5" destOrd="0" presId="urn:microsoft.com/office/officeart/2005/8/layout/hList6"/>
    <dgm:cxn modelId="{0D910743-F24D-4E64-BF52-78A78481D886}" type="presParOf" srcId="{0D67885F-A9EC-4BB1-8C0D-5EA26823FC28}" destId="{9A14E42A-8C2E-4C8D-B07B-ABEBD06B5C07}"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5A85F2-366F-4EEA-9B81-1F6383987AA6}" type="doc">
      <dgm:prSet loTypeId="urn:microsoft.com/office/officeart/2009/3/layout/BlockDescendingList" loCatId="list" qsTypeId="urn:microsoft.com/office/officeart/2005/8/quickstyle/3d2" qsCatId="3D" csTypeId="urn:microsoft.com/office/officeart/2005/8/colors/colorful1" csCatId="colorful" phldr="1"/>
      <dgm:spPr/>
      <dgm:t>
        <a:bodyPr/>
        <a:lstStyle/>
        <a:p>
          <a:endParaRPr lang="en-US"/>
        </a:p>
      </dgm:t>
    </dgm:pt>
    <dgm:pt modelId="{F0A31C00-9FD7-49A3-BA46-3D8660954CCE}">
      <dgm:prSet phldrT="[Text]"/>
      <dgm:spPr/>
      <dgm:t>
        <a:bodyPr/>
        <a:lstStyle/>
        <a:p>
          <a:r>
            <a:rPr lang="en-US" dirty="0" smtClean="0"/>
            <a:t>College Fair</a:t>
          </a:r>
          <a:endParaRPr lang="en-US" dirty="0"/>
        </a:p>
      </dgm:t>
    </dgm:pt>
    <dgm:pt modelId="{429995E9-F3F8-4D85-9AFF-1733238EEA0D}" type="parTrans" cxnId="{6ED46DCE-26B5-4666-812D-E9DB130FB680}">
      <dgm:prSet/>
      <dgm:spPr/>
      <dgm:t>
        <a:bodyPr/>
        <a:lstStyle/>
        <a:p>
          <a:endParaRPr lang="en-US"/>
        </a:p>
      </dgm:t>
    </dgm:pt>
    <dgm:pt modelId="{F78C3022-62A5-4FB4-945F-0C53BCF84E18}" type="sibTrans" cxnId="{6ED46DCE-26B5-4666-812D-E9DB130FB680}">
      <dgm:prSet/>
      <dgm:spPr/>
      <dgm:t>
        <a:bodyPr/>
        <a:lstStyle/>
        <a:p>
          <a:endParaRPr lang="en-US"/>
        </a:p>
      </dgm:t>
    </dgm:pt>
    <dgm:pt modelId="{0B75ED37-7329-462A-B944-F1F1448F751A}">
      <dgm:prSet phldrT="[Text]"/>
      <dgm:spPr/>
      <dgm:t>
        <a:bodyPr/>
        <a:lstStyle/>
        <a:p>
          <a:r>
            <a:rPr lang="en-US" dirty="0" smtClean="0"/>
            <a:t>Planning Meetings</a:t>
          </a:r>
          <a:endParaRPr lang="en-US" dirty="0"/>
        </a:p>
      </dgm:t>
    </dgm:pt>
    <dgm:pt modelId="{1349C953-9626-4A03-BCC4-CA93AD3F8347}" type="parTrans" cxnId="{B7C063A3-D2BC-4F46-BE26-2B58AAAF26D0}">
      <dgm:prSet/>
      <dgm:spPr/>
      <dgm:t>
        <a:bodyPr/>
        <a:lstStyle/>
        <a:p>
          <a:endParaRPr lang="en-US"/>
        </a:p>
      </dgm:t>
    </dgm:pt>
    <dgm:pt modelId="{EF2CECD6-8409-4599-9F89-1D92AE46A515}" type="sibTrans" cxnId="{B7C063A3-D2BC-4F46-BE26-2B58AAAF26D0}">
      <dgm:prSet/>
      <dgm:spPr/>
      <dgm:t>
        <a:bodyPr/>
        <a:lstStyle/>
        <a:p>
          <a:endParaRPr lang="en-US"/>
        </a:p>
      </dgm:t>
    </dgm:pt>
    <dgm:pt modelId="{1FEFA3DB-BC33-4A5A-BD0B-291F6072CB07}">
      <dgm:prSet phldrT="[Text]"/>
      <dgm:spPr/>
      <dgm:t>
        <a:bodyPr/>
        <a:lstStyle/>
        <a:p>
          <a:r>
            <a:rPr lang="en-US" dirty="0" smtClean="0"/>
            <a:t>College Wall</a:t>
          </a:r>
          <a:endParaRPr lang="en-US" dirty="0"/>
        </a:p>
      </dgm:t>
    </dgm:pt>
    <dgm:pt modelId="{FC5B1E8B-7657-49F1-BC06-E677A4834EC4}" type="parTrans" cxnId="{3614AC80-5E70-4A51-B2DF-3F59E5CA07A5}">
      <dgm:prSet/>
      <dgm:spPr/>
      <dgm:t>
        <a:bodyPr/>
        <a:lstStyle/>
        <a:p>
          <a:endParaRPr lang="en-US"/>
        </a:p>
      </dgm:t>
    </dgm:pt>
    <dgm:pt modelId="{E9B58689-04E6-475A-92F7-269262BC27D4}" type="sibTrans" cxnId="{3614AC80-5E70-4A51-B2DF-3F59E5CA07A5}">
      <dgm:prSet/>
      <dgm:spPr/>
      <dgm:t>
        <a:bodyPr/>
        <a:lstStyle/>
        <a:p>
          <a:endParaRPr lang="en-US"/>
        </a:p>
      </dgm:t>
    </dgm:pt>
    <dgm:pt modelId="{7A17FD75-4A4E-4B8A-B5E5-6E294293E271}">
      <dgm:prSet/>
      <dgm:spPr/>
      <dgm:t>
        <a:bodyPr/>
        <a:lstStyle/>
        <a:p>
          <a:r>
            <a:rPr lang="en-US" dirty="0" smtClean="0"/>
            <a:t>Starting Early</a:t>
          </a:r>
          <a:endParaRPr lang="en-US" dirty="0"/>
        </a:p>
      </dgm:t>
    </dgm:pt>
    <dgm:pt modelId="{78FBAD65-3782-4FFB-B110-E9FDB0B1E60C}" type="parTrans" cxnId="{41E3256C-1520-43F3-A253-39445C6D5257}">
      <dgm:prSet/>
      <dgm:spPr/>
    </dgm:pt>
    <dgm:pt modelId="{27B1EE8B-848E-4625-B99F-0F52878D4538}" type="sibTrans" cxnId="{41E3256C-1520-43F3-A253-39445C6D5257}">
      <dgm:prSet/>
      <dgm:spPr/>
    </dgm:pt>
    <dgm:pt modelId="{EE765627-B188-492E-AD60-05AAB03D4B83}" type="pres">
      <dgm:prSet presAssocID="{2C5A85F2-366F-4EEA-9B81-1F6383987AA6}" presName="Name0" presStyleCnt="0">
        <dgm:presLayoutVars>
          <dgm:chMax val="7"/>
          <dgm:chPref val="7"/>
          <dgm:dir/>
          <dgm:animLvl val="lvl"/>
        </dgm:presLayoutVars>
      </dgm:prSet>
      <dgm:spPr/>
      <dgm:t>
        <a:bodyPr/>
        <a:lstStyle/>
        <a:p>
          <a:endParaRPr lang="en-US"/>
        </a:p>
      </dgm:t>
    </dgm:pt>
    <dgm:pt modelId="{0E082E9E-BCDD-4369-82D3-4904F977B425}" type="pres">
      <dgm:prSet presAssocID="{F0A31C00-9FD7-49A3-BA46-3D8660954CCE}" presName="parentText_1" presStyleLbl="node1" presStyleIdx="0" presStyleCnt="4">
        <dgm:presLayoutVars>
          <dgm:chMax val="1"/>
          <dgm:chPref val="1"/>
          <dgm:bulletEnabled val="1"/>
        </dgm:presLayoutVars>
      </dgm:prSet>
      <dgm:spPr/>
      <dgm:t>
        <a:bodyPr/>
        <a:lstStyle/>
        <a:p>
          <a:endParaRPr lang="en-US"/>
        </a:p>
      </dgm:t>
    </dgm:pt>
    <dgm:pt modelId="{102BCBEC-43D5-492B-B74D-F62DDBCD4B74}" type="pres">
      <dgm:prSet presAssocID="{F0A31C00-9FD7-49A3-BA46-3D8660954CCE}" presName="childText_1" presStyleLbl="node1" presStyleIdx="0" presStyleCnt="4">
        <dgm:presLayoutVars>
          <dgm:chMax val="0"/>
          <dgm:chPref val="0"/>
          <dgm:bulletEnabled val="1"/>
        </dgm:presLayoutVars>
      </dgm:prSet>
      <dgm:spPr/>
    </dgm:pt>
    <dgm:pt modelId="{CFF66133-66BB-47D1-945B-ED81DC666BE9}" type="pres">
      <dgm:prSet presAssocID="{F0A31C00-9FD7-49A3-BA46-3D8660954CCE}" presName="accentShape_1" presStyleCnt="0"/>
      <dgm:spPr/>
    </dgm:pt>
    <dgm:pt modelId="{04A4FD1B-12C0-423A-AC11-D8E2DF2C7A01}" type="pres">
      <dgm:prSet presAssocID="{F0A31C00-9FD7-49A3-BA46-3D8660954CCE}" presName="imageRepeatNode" presStyleLbl="node1" presStyleIdx="0" presStyleCnt="4"/>
      <dgm:spPr/>
      <dgm:t>
        <a:bodyPr/>
        <a:lstStyle/>
        <a:p>
          <a:endParaRPr lang="en-US"/>
        </a:p>
      </dgm:t>
    </dgm:pt>
    <dgm:pt modelId="{130A6256-6C13-4255-825C-5477AD1FDC8E}" type="pres">
      <dgm:prSet presAssocID="{0B75ED37-7329-462A-B944-F1F1448F751A}" presName="parentText_2" presStyleLbl="node1" presStyleIdx="0" presStyleCnt="4">
        <dgm:presLayoutVars>
          <dgm:chMax val="1"/>
          <dgm:chPref val="1"/>
          <dgm:bulletEnabled val="1"/>
        </dgm:presLayoutVars>
      </dgm:prSet>
      <dgm:spPr/>
      <dgm:t>
        <a:bodyPr/>
        <a:lstStyle/>
        <a:p>
          <a:endParaRPr lang="en-US"/>
        </a:p>
      </dgm:t>
    </dgm:pt>
    <dgm:pt modelId="{D6EF4C62-060E-4B76-9547-FB1CE8C6D7B4}" type="pres">
      <dgm:prSet presAssocID="{0B75ED37-7329-462A-B944-F1F1448F751A}" presName="childText_2" presStyleLbl="node1" presStyleIdx="0" presStyleCnt="4">
        <dgm:presLayoutVars>
          <dgm:chMax val="0"/>
          <dgm:chPref val="0"/>
          <dgm:bulletEnabled val="1"/>
        </dgm:presLayoutVars>
      </dgm:prSet>
      <dgm:spPr/>
    </dgm:pt>
    <dgm:pt modelId="{2B1E779C-A7DB-4E33-9093-AF4DF54DEAEF}" type="pres">
      <dgm:prSet presAssocID="{0B75ED37-7329-462A-B944-F1F1448F751A}" presName="accentShape_2" presStyleCnt="0"/>
      <dgm:spPr/>
    </dgm:pt>
    <dgm:pt modelId="{8274C01E-ED78-45A9-9525-18805ADA0AB0}" type="pres">
      <dgm:prSet presAssocID="{0B75ED37-7329-462A-B944-F1F1448F751A}" presName="imageRepeatNode" presStyleLbl="node1" presStyleIdx="1" presStyleCnt="4"/>
      <dgm:spPr/>
      <dgm:t>
        <a:bodyPr/>
        <a:lstStyle/>
        <a:p>
          <a:endParaRPr lang="en-US"/>
        </a:p>
      </dgm:t>
    </dgm:pt>
    <dgm:pt modelId="{95C241CD-95D7-43AC-9CAA-AB61463AC5E7}" type="pres">
      <dgm:prSet presAssocID="{1FEFA3DB-BC33-4A5A-BD0B-291F6072CB07}" presName="parentText_3" presStyleLbl="node1" presStyleIdx="1" presStyleCnt="4">
        <dgm:presLayoutVars>
          <dgm:chMax val="1"/>
          <dgm:chPref val="1"/>
          <dgm:bulletEnabled val="1"/>
        </dgm:presLayoutVars>
      </dgm:prSet>
      <dgm:spPr/>
      <dgm:t>
        <a:bodyPr/>
        <a:lstStyle/>
        <a:p>
          <a:endParaRPr lang="en-US"/>
        </a:p>
      </dgm:t>
    </dgm:pt>
    <dgm:pt modelId="{00EBEFEF-8813-4CF1-90AA-45AE096189F4}" type="pres">
      <dgm:prSet presAssocID="{1FEFA3DB-BC33-4A5A-BD0B-291F6072CB07}" presName="childText_3" presStyleLbl="node1" presStyleIdx="1" presStyleCnt="4">
        <dgm:presLayoutVars>
          <dgm:chMax val="0"/>
          <dgm:chPref val="0"/>
          <dgm:bulletEnabled val="1"/>
        </dgm:presLayoutVars>
      </dgm:prSet>
      <dgm:spPr/>
    </dgm:pt>
    <dgm:pt modelId="{63C1CE7C-2486-4E77-865D-C984AA5E1214}" type="pres">
      <dgm:prSet presAssocID="{1FEFA3DB-BC33-4A5A-BD0B-291F6072CB07}" presName="accentShape_3" presStyleCnt="0"/>
      <dgm:spPr/>
    </dgm:pt>
    <dgm:pt modelId="{219E336B-27E1-4318-87C5-4A5141012853}" type="pres">
      <dgm:prSet presAssocID="{1FEFA3DB-BC33-4A5A-BD0B-291F6072CB07}" presName="imageRepeatNode" presStyleLbl="node1" presStyleIdx="2" presStyleCnt="4"/>
      <dgm:spPr/>
      <dgm:t>
        <a:bodyPr/>
        <a:lstStyle/>
        <a:p>
          <a:endParaRPr lang="en-US"/>
        </a:p>
      </dgm:t>
    </dgm:pt>
    <dgm:pt modelId="{CC166E39-6532-4430-9A43-68B2ED9AF20F}" type="pres">
      <dgm:prSet presAssocID="{7A17FD75-4A4E-4B8A-B5E5-6E294293E271}" presName="parentText_4" presStyleLbl="node1" presStyleIdx="2" presStyleCnt="4">
        <dgm:presLayoutVars>
          <dgm:chMax val="1"/>
          <dgm:chPref val="1"/>
          <dgm:bulletEnabled val="1"/>
        </dgm:presLayoutVars>
      </dgm:prSet>
      <dgm:spPr/>
      <dgm:t>
        <a:bodyPr/>
        <a:lstStyle/>
        <a:p>
          <a:endParaRPr lang="en-US"/>
        </a:p>
      </dgm:t>
    </dgm:pt>
    <dgm:pt modelId="{C58A0B37-6EA5-4BB7-8160-539C8CE201BA}" type="pres">
      <dgm:prSet presAssocID="{7A17FD75-4A4E-4B8A-B5E5-6E294293E271}" presName="childText_4" presStyleLbl="node1" presStyleIdx="2" presStyleCnt="4">
        <dgm:presLayoutVars>
          <dgm:chMax val="0"/>
          <dgm:chPref val="0"/>
          <dgm:bulletEnabled val="1"/>
        </dgm:presLayoutVars>
      </dgm:prSet>
      <dgm:spPr/>
    </dgm:pt>
    <dgm:pt modelId="{E4C41B38-2F47-42C3-BF34-89D9946B275B}" type="pres">
      <dgm:prSet presAssocID="{7A17FD75-4A4E-4B8A-B5E5-6E294293E271}" presName="accentShape_4" presStyleCnt="0"/>
      <dgm:spPr/>
    </dgm:pt>
    <dgm:pt modelId="{FC1CDFA2-1EE6-4CA3-902D-30CF03BA59D0}" type="pres">
      <dgm:prSet presAssocID="{7A17FD75-4A4E-4B8A-B5E5-6E294293E271}" presName="imageRepeatNode" presStyleLbl="node1" presStyleIdx="3" presStyleCnt="4"/>
      <dgm:spPr/>
      <dgm:t>
        <a:bodyPr/>
        <a:lstStyle/>
        <a:p>
          <a:endParaRPr lang="en-US"/>
        </a:p>
      </dgm:t>
    </dgm:pt>
  </dgm:ptLst>
  <dgm:cxnLst>
    <dgm:cxn modelId="{3614AC80-5E70-4A51-B2DF-3F59E5CA07A5}" srcId="{2C5A85F2-366F-4EEA-9B81-1F6383987AA6}" destId="{1FEFA3DB-BC33-4A5A-BD0B-291F6072CB07}" srcOrd="2" destOrd="0" parTransId="{FC5B1E8B-7657-49F1-BC06-E677A4834EC4}" sibTransId="{E9B58689-04E6-475A-92F7-269262BC27D4}"/>
    <dgm:cxn modelId="{C39578CE-9D80-44D7-8159-40ED77D798CF}" type="presOf" srcId="{2C5A85F2-366F-4EEA-9B81-1F6383987AA6}" destId="{EE765627-B188-492E-AD60-05AAB03D4B83}" srcOrd="0" destOrd="0" presId="urn:microsoft.com/office/officeart/2009/3/layout/BlockDescendingList"/>
    <dgm:cxn modelId="{8C4214B2-8D51-49DC-A13A-0A93FFED4692}" type="presOf" srcId="{F0A31C00-9FD7-49A3-BA46-3D8660954CCE}" destId="{04A4FD1B-12C0-423A-AC11-D8E2DF2C7A01}" srcOrd="1" destOrd="0" presId="urn:microsoft.com/office/officeart/2009/3/layout/BlockDescendingList"/>
    <dgm:cxn modelId="{AE406C6B-17FF-44C2-B407-287AA0AAFBA1}" type="presOf" srcId="{0B75ED37-7329-462A-B944-F1F1448F751A}" destId="{130A6256-6C13-4255-825C-5477AD1FDC8E}" srcOrd="0" destOrd="0" presId="urn:microsoft.com/office/officeart/2009/3/layout/BlockDescendingList"/>
    <dgm:cxn modelId="{9552B95D-9F42-4AFA-8195-BB160B12166E}" type="presOf" srcId="{1FEFA3DB-BC33-4A5A-BD0B-291F6072CB07}" destId="{219E336B-27E1-4318-87C5-4A5141012853}" srcOrd="1" destOrd="0" presId="urn:microsoft.com/office/officeart/2009/3/layout/BlockDescendingList"/>
    <dgm:cxn modelId="{6ED46DCE-26B5-4666-812D-E9DB130FB680}" srcId="{2C5A85F2-366F-4EEA-9B81-1F6383987AA6}" destId="{F0A31C00-9FD7-49A3-BA46-3D8660954CCE}" srcOrd="0" destOrd="0" parTransId="{429995E9-F3F8-4D85-9AFF-1733238EEA0D}" sibTransId="{F78C3022-62A5-4FB4-945F-0C53BCF84E18}"/>
    <dgm:cxn modelId="{8AC2B7A7-E16C-4D30-A9BE-A8CCAA35D984}" type="presOf" srcId="{7A17FD75-4A4E-4B8A-B5E5-6E294293E271}" destId="{CC166E39-6532-4430-9A43-68B2ED9AF20F}" srcOrd="0" destOrd="0" presId="urn:microsoft.com/office/officeart/2009/3/layout/BlockDescendingList"/>
    <dgm:cxn modelId="{C8F76F92-135D-440A-9B14-FB281BD4C061}" type="presOf" srcId="{7A17FD75-4A4E-4B8A-B5E5-6E294293E271}" destId="{FC1CDFA2-1EE6-4CA3-902D-30CF03BA59D0}" srcOrd="1" destOrd="0" presId="urn:microsoft.com/office/officeart/2009/3/layout/BlockDescendingList"/>
    <dgm:cxn modelId="{D5B824DB-166D-4922-B67C-F55D8112C2D7}" type="presOf" srcId="{1FEFA3DB-BC33-4A5A-BD0B-291F6072CB07}" destId="{95C241CD-95D7-43AC-9CAA-AB61463AC5E7}" srcOrd="0" destOrd="0" presId="urn:microsoft.com/office/officeart/2009/3/layout/BlockDescendingList"/>
    <dgm:cxn modelId="{B7C063A3-D2BC-4F46-BE26-2B58AAAF26D0}" srcId="{2C5A85F2-366F-4EEA-9B81-1F6383987AA6}" destId="{0B75ED37-7329-462A-B944-F1F1448F751A}" srcOrd="1" destOrd="0" parTransId="{1349C953-9626-4A03-BCC4-CA93AD3F8347}" sibTransId="{EF2CECD6-8409-4599-9F89-1D92AE46A515}"/>
    <dgm:cxn modelId="{41E3256C-1520-43F3-A253-39445C6D5257}" srcId="{2C5A85F2-366F-4EEA-9B81-1F6383987AA6}" destId="{7A17FD75-4A4E-4B8A-B5E5-6E294293E271}" srcOrd="3" destOrd="0" parTransId="{78FBAD65-3782-4FFB-B110-E9FDB0B1E60C}" sibTransId="{27B1EE8B-848E-4625-B99F-0F52878D4538}"/>
    <dgm:cxn modelId="{836B5797-6BAC-4970-9EDA-970EDFCE7858}" type="presOf" srcId="{F0A31C00-9FD7-49A3-BA46-3D8660954CCE}" destId="{0E082E9E-BCDD-4369-82D3-4904F977B425}" srcOrd="0" destOrd="0" presId="urn:microsoft.com/office/officeart/2009/3/layout/BlockDescendingList"/>
    <dgm:cxn modelId="{E33BF626-90DA-444B-A4AC-FD94ED06BC2B}" type="presOf" srcId="{0B75ED37-7329-462A-B944-F1F1448F751A}" destId="{8274C01E-ED78-45A9-9525-18805ADA0AB0}" srcOrd="1" destOrd="0" presId="urn:microsoft.com/office/officeart/2009/3/layout/BlockDescendingList"/>
    <dgm:cxn modelId="{F7956FD1-EAE9-4B2F-9B76-5420F31321EB}" type="presParOf" srcId="{EE765627-B188-492E-AD60-05AAB03D4B83}" destId="{0E082E9E-BCDD-4369-82D3-4904F977B425}" srcOrd="0" destOrd="0" presId="urn:microsoft.com/office/officeart/2009/3/layout/BlockDescendingList"/>
    <dgm:cxn modelId="{E1333E10-D01F-41FB-A7CA-874046AE0AB3}" type="presParOf" srcId="{EE765627-B188-492E-AD60-05AAB03D4B83}" destId="{102BCBEC-43D5-492B-B74D-F62DDBCD4B74}" srcOrd="1" destOrd="0" presId="urn:microsoft.com/office/officeart/2009/3/layout/BlockDescendingList"/>
    <dgm:cxn modelId="{15BD827E-F954-4F26-A2BC-DF7686A47DAA}" type="presParOf" srcId="{EE765627-B188-492E-AD60-05AAB03D4B83}" destId="{CFF66133-66BB-47D1-945B-ED81DC666BE9}" srcOrd="2" destOrd="0" presId="urn:microsoft.com/office/officeart/2009/3/layout/BlockDescendingList"/>
    <dgm:cxn modelId="{7E12D8B5-F24A-4158-8CD1-17342549ADC5}" type="presParOf" srcId="{CFF66133-66BB-47D1-945B-ED81DC666BE9}" destId="{04A4FD1B-12C0-423A-AC11-D8E2DF2C7A01}" srcOrd="0" destOrd="0" presId="urn:microsoft.com/office/officeart/2009/3/layout/BlockDescendingList"/>
    <dgm:cxn modelId="{F7D78BC8-C81A-47BC-A581-53CB1000B071}" type="presParOf" srcId="{EE765627-B188-492E-AD60-05AAB03D4B83}" destId="{130A6256-6C13-4255-825C-5477AD1FDC8E}" srcOrd="3" destOrd="0" presId="urn:microsoft.com/office/officeart/2009/3/layout/BlockDescendingList"/>
    <dgm:cxn modelId="{244DA63E-8304-465B-86BF-8CC783C8A254}" type="presParOf" srcId="{EE765627-B188-492E-AD60-05AAB03D4B83}" destId="{D6EF4C62-060E-4B76-9547-FB1CE8C6D7B4}" srcOrd="4" destOrd="0" presId="urn:microsoft.com/office/officeart/2009/3/layout/BlockDescendingList"/>
    <dgm:cxn modelId="{22E9F2A6-D76B-4BE0-BC21-B77E218E84C9}" type="presParOf" srcId="{EE765627-B188-492E-AD60-05AAB03D4B83}" destId="{2B1E779C-A7DB-4E33-9093-AF4DF54DEAEF}" srcOrd="5" destOrd="0" presId="urn:microsoft.com/office/officeart/2009/3/layout/BlockDescendingList"/>
    <dgm:cxn modelId="{AC9E358A-8E2B-43EF-8A17-AD8E767B1DBD}" type="presParOf" srcId="{2B1E779C-A7DB-4E33-9093-AF4DF54DEAEF}" destId="{8274C01E-ED78-45A9-9525-18805ADA0AB0}" srcOrd="0" destOrd="0" presId="urn:microsoft.com/office/officeart/2009/3/layout/BlockDescendingList"/>
    <dgm:cxn modelId="{7F475CD4-DA33-477D-926E-8359A021D26E}" type="presParOf" srcId="{EE765627-B188-492E-AD60-05AAB03D4B83}" destId="{95C241CD-95D7-43AC-9CAA-AB61463AC5E7}" srcOrd="6" destOrd="0" presId="urn:microsoft.com/office/officeart/2009/3/layout/BlockDescendingList"/>
    <dgm:cxn modelId="{FD88EF3D-2BB3-4ED1-935E-5AD594AC971D}" type="presParOf" srcId="{EE765627-B188-492E-AD60-05AAB03D4B83}" destId="{00EBEFEF-8813-4CF1-90AA-45AE096189F4}" srcOrd="7" destOrd="0" presId="urn:microsoft.com/office/officeart/2009/3/layout/BlockDescendingList"/>
    <dgm:cxn modelId="{4986AD9E-28E0-45CB-B9AB-278CB4E1AA78}" type="presParOf" srcId="{EE765627-B188-492E-AD60-05AAB03D4B83}" destId="{63C1CE7C-2486-4E77-865D-C984AA5E1214}" srcOrd="8" destOrd="0" presId="urn:microsoft.com/office/officeart/2009/3/layout/BlockDescendingList"/>
    <dgm:cxn modelId="{11A4DF9C-2446-426E-A6BB-FEB5A215E39F}" type="presParOf" srcId="{63C1CE7C-2486-4E77-865D-C984AA5E1214}" destId="{219E336B-27E1-4318-87C5-4A5141012853}" srcOrd="0" destOrd="0" presId="urn:microsoft.com/office/officeart/2009/3/layout/BlockDescendingList"/>
    <dgm:cxn modelId="{A9C4DF0C-958F-4016-B473-FC1569507245}" type="presParOf" srcId="{EE765627-B188-492E-AD60-05AAB03D4B83}" destId="{CC166E39-6532-4430-9A43-68B2ED9AF20F}" srcOrd="9" destOrd="0" presId="urn:microsoft.com/office/officeart/2009/3/layout/BlockDescendingList"/>
    <dgm:cxn modelId="{F9FC5816-2A19-4DEE-9633-D1FEAB4002D7}" type="presParOf" srcId="{EE765627-B188-492E-AD60-05AAB03D4B83}" destId="{C58A0B37-6EA5-4BB7-8160-539C8CE201BA}" srcOrd="10" destOrd="0" presId="urn:microsoft.com/office/officeart/2009/3/layout/BlockDescendingList"/>
    <dgm:cxn modelId="{E00FB8FE-C36F-45D1-B9E0-4CFB6A899DD0}" type="presParOf" srcId="{EE765627-B188-492E-AD60-05AAB03D4B83}" destId="{E4C41B38-2F47-42C3-BF34-89D9946B275B}" srcOrd="11" destOrd="0" presId="urn:microsoft.com/office/officeart/2009/3/layout/BlockDescendingList"/>
    <dgm:cxn modelId="{EB16D2BA-DB57-4394-B114-F6E41C7FCF8C}" type="presParOf" srcId="{E4C41B38-2F47-42C3-BF34-89D9946B275B}" destId="{FC1CDFA2-1EE6-4CA3-902D-30CF03BA59D0}" srcOrd="0" destOrd="0" presId="urn:microsoft.com/office/officeart/2009/3/layout/BlockDescending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5204CD-6958-4A55-82AA-4AD73B3B6A19}"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C712D637-7FF1-401C-9304-F85D1B95B226}">
      <dgm:prSet phldrT="[Text]"/>
      <dgm:spPr/>
      <dgm:t>
        <a:bodyPr/>
        <a:lstStyle/>
        <a:p>
          <a:r>
            <a:rPr lang="en-US" dirty="0" smtClean="0"/>
            <a:t>“Nurse for a Day”</a:t>
          </a:r>
          <a:endParaRPr lang="en-US" dirty="0"/>
        </a:p>
      </dgm:t>
      <dgm:extLst/>
    </dgm:pt>
    <dgm:pt modelId="{05E1DD5C-7FEF-48F0-9651-C74D082ACBA9}" type="parTrans" cxnId="{9653D664-EC18-40D7-9F5E-3B27A70DCA4D}">
      <dgm:prSet/>
      <dgm:spPr/>
      <dgm:t>
        <a:bodyPr/>
        <a:lstStyle/>
        <a:p>
          <a:endParaRPr lang="en-US"/>
        </a:p>
      </dgm:t>
    </dgm:pt>
    <dgm:pt modelId="{F14B97BF-E90F-4D5A-A42B-6364BCB81249}" type="sibTrans" cxnId="{9653D664-EC18-40D7-9F5E-3B27A70DCA4D}">
      <dgm:prSet/>
      <dgm:spPr/>
      <dgm:t>
        <a:bodyPr/>
        <a:lstStyle/>
        <a:p>
          <a:endParaRPr lang="en-US"/>
        </a:p>
      </dgm:t>
    </dgm:pt>
    <dgm:pt modelId="{DB6AA457-F75F-415D-BDD5-92045774FE4B}">
      <dgm:prSet phldrT="[Text]"/>
      <dgm:spPr/>
      <dgm:t>
        <a:bodyPr/>
        <a:lstStyle/>
        <a:p>
          <a:r>
            <a:rPr lang="en-US" dirty="0" smtClean="0"/>
            <a:t>Nursing Club</a:t>
          </a:r>
          <a:endParaRPr lang="en-US" dirty="0"/>
        </a:p>
      </dgm:t>
    </dgm:pt>
    <dgm:pt modelId="{195DBB62-3C1E-4BED-ADB6-6E31CA6ABD63}" type="parTrans" cxnId="{93F76B4F-907D-4630-B1A9-C3BE3C102DFF}">
      <dgm:prSet/>
      <dgm:spPr/>
      <dgm:t>
        <a:bodyPr/>
        <a:lstStyle/>
        <a:p>
          <a:endParaRPr lang="en-US"/>
        </a:p>
      </dgm:t>
    </dgm:pt>
    <dgm:pt modelId="{C684833D-85CC-4010-A138-ABC65E139C69}" type="sibTrans" cxnId="{93F76B4F-907D-4630-B1A9-C3BE3C102DFF}">
      <dgm:prSet/>
      <dgm:spPr/>
      <dgm:t>
        <a:bodyPr/>
        <a:lstStyle/>
        <a:p>
          <a:endParaRPr lang="en-US"/>
        </a:p>
      </dgm:t>
    </dgm:pt>
    <dgm:pt modelId="{C3DC95A2-4D92-42C5-966E-8600E4BA31BD}">
      <dgm:prSet phldrT="[Text]"/>
      <dgm:spPr/>
      <dgm:t>
        <a:bodyPr/>
        <a:lstStyle/>
        <a:p>
          <a:r>
            <a:rPr lang="en-US" dirty="0" smtClean="0"/>
            <a:t>Information Sessions</a:t>
          </a:r>
          <a:endParaRPr lang="en-US" dirty="0"/>
        </a:p>
      </dgm:t>
    </dgm:pt>
    <dgm:pt modelId="{F9D94033-59E5-4228-A5F3-6CB272E77E3B}" type="parTrans" cxnId="{8A476EEB-6A39-4004-AD8C-BD56913E7B26}">
      <dgm:prSet/>
      <dgm:spPr/>
      <dgm:t>
        <a:bodyPr/>
        <a:lstStyle/>
        <a:p>
          <a:endParaRPr lang="en-US"/>
        </a:p>
      </dgm:t>
    </dgm:pt>
    <dgm:pt modelId="{A43E3114-C8AC-4F44-952D-8A0D6A8A6B45}" type="sibTrans" cxnId="{8A476EEB-6A39-4004-AD8C-BD56913E7B26}">
      <dgm:prSet/>
      <dgm:spPr/>
      <dgm:t>
        <a:bodyPr/>
        <a:lstStyle/>
        <a:p>
          <a:endParaRPr lang="en-US"/>
        </a:p>
      </dgm:t>
    </dgm:pt>
    <dgm:pt modelId="{04407409-E29D-4257-BD00-2C3D4E3F99E0}">
      <dgm:prSet/>
      <dgm:spPr/>
      <dgm:t>
        <a:bodyPr/>
        <a:lstStyle/>
        <a:p>
          <a:r>
            <a:rPr lang="en-US" dirty="0" smtClean="0"/>
            <a:t>Bridge Program</a:t>
          </a:r>
        </a:p>
      </dgm:t>
    </dgm:pt>
    <dgm:pt modelId="{9452A879-F5CD-4867-B9E9-9EDF072DC702}" type="parTrans" cxnId="{A1E524EF-51B1-46AD-8308-7E40E23865A1}">
      <dgm:prSet/>
      <dgm:spPr/>
      <dgm:t>
        <a:bodyPr/>
        <a:lstStyle/>
        <a:p>
          <a:endParaRPr lang="en-US"/>
        </a:p>
      </dgm:t>
    </dgm:pt>
    <dgm:pt modelId="{F593474F-2CEB-4AC0-B91F-81D3A8B45E05}" type="sibTrans" cxnId="{A1E524EF-51B1-46AD-8308-7E40E23865A1}">
      <dgm:prSet/>
      <dgm:spPr/>
      <dgm:t>
        <a:bodyPr/>
        <a:lstStyle/>
        <a:p>
          <a:endParaRPr lang="en-US"/>
        </a:p>
      </dgm:t>
    </dgm:pt>
    <dgm:pt modelId="{E62CB48A-B4F9-4F1E-950D-2D8F968205A7}">
      <dgm:prSet/>
      <dgm:spPr/>
      <dgm:t>
        <a:bodyPr/>
        <a:lstStyle/>
        <a:p>
          <a:r>
            <a:rPr lang="en-US" dirty="0" smtClean="0"/>
            <a:t>Back to Basics</a:t>
          </a:r>
          <a:endParaRPr lang="en-US" dirty="0"/>
        </a:p>
      </dgm:t>
    </dgm:pt>
    <dgm:pt modelId="{79E4DAA5-B9EE-4D13-81E0-95171438BBD4}" type="parTrans" cxnId="{929A2442-12A2-425A-9FC2-D75C435B9272}">
      <dgm:prSet/>
      <dgm:spPr/>
      <dgm:t>
        <a:bodyPr/>
        <a:lstStyle/>
        <a:p>
          <a:endParaRPr lang="en-US"/>
        </a:p>
      </dgm:t>
    </dgm:pt>
    <dgm:pt modelId="{6D2F7A97-D260-4577-A42A-0587E5BDE193}" type="sibTrans" cxnId="{929A2442-12A2-425A-9FC2-D75C435B9272}">
      <dgm:prSet/>
      <dgm:spPr/>
      <dgm:t>
        <a:bodyPr/>
        <a:lstStyle/>
        <a:p>
          <a:endParaRPr lang="en-US"/>
        </a:p>
      </dgm:t>
    </dgm:pt>
    <dgm:pt modelId="{2062F06F-A608-4CF6-8995-2EFB944F7515}">
      <dgm:prSet/>
      <dgm:spPr/>
      <dgm:t>
        <a:bodyPr/>
        <a:lstStyle/>
        <a:p>
          <a:r>
            <a:rPr lang="en-US" dirty="0" smtClean="0"/>
            <a:t>High School Workshops</a:t>
          </a:r>
          <a:endParaRPr lang="en-US" dirty="0"/>
        </a:p>
      </dgm:t>
    </dgm:pt>
    <dgm:pt modelId="{ED54921B-D8F4-45A9-99FF-B810417031F9}" type="parTrans" cxnId="{7D587E2D-C889-45B9-ACF6-BB1E9A718531}">
      <dgm:prSet/>
      <dgm:spPr/>
      <dgm:t>
        <a:bodyPr/>
        <a:lstStyle/>
        <a:p>
          <a:endParaRPr lang="en-US"/>
        </a:p>
      </dgm:t>
    </dgm:pt>
    <dgm:pt modelId="{D968A834-8000-4C19-8355-BEF0FF0BBEC7}" type="sibTrans" cxnId="{7D587E2D-C889-45B9-ACF6-BB1E9A718531}">
      <dgm:prSet/>
      <dgm:spPr/>
      <dgm:t>
        <a:bodyPr/>
        <a:lstStyle/>
        <a:p>
          <a:endParaRPr lang="en-US"/>
        </a:p>
      </dgm:t>
    </dgm:pt>
    <dgm:pt modelId="{8626E245-59F0-43A5-AE9B-CDBDDAEF45C2}">
      <dgm:prSet/>
      <dgm:spPr/>
      <dgm:t>
        <a:bodyPr/>
        <a:lstStyle/>
        <a:p>
          <a:r>
            <a:rPr lang="en-US" dirty="0" smtClean="0"/>
            <a:t>Healthcare Career Day</a:t>
          </a:r>
          <a:endParaRPr lang="en-US" dirty="0"/>
        </a:p>
      </dgm:t>
    </dgm:pt>
    <dgm:pt modelId="{DD4E381A-600A-4116-9715-BC9FC49FC1A4}" type="parTrans" cxnId="{D07CC5A1-B98D-4D17-93D4-41B71B8277BA}">
      <dgm:prSet/>
      <dgm:spPr/>
      <dgm:t>
        <a:bodyPr/>
        <a:lstStyle/>
        <a:p>
          <a:endParaRPr lang="en-US"/>
        </a:p>
      </dgm:t>
    </dgm:pt>
    <dgm:pt modelId="{688EAC0F-692E-467C-831B-0ECF1929FFDE}" type="sibTrans" cxnId="{D07CC5A1-B98D-4D17-93D4-41B71B8277BA}">
      <dgm:prSet/>
      <dgm:spPr/>
      <dgm:t>
        <a:bodyPr/>
        <a:lstStyle/>
        <a:p>
          <a:endParaRPr lang="en-US"/>
        </a:p>
      </dgm:t>
    </dgm:pt>
    <dgm:pt modelId="{B8012DA7-E999-49B5-9D3B-F5740DA8A691}" type="pres">
      <dgm:prSet presAssocID="{CD5204CD-6958-4A55-82AA-4AD73B3B6A19}" presName="Name0" presStyleCnt="0">
        <dgm:presLayoutVars>
          <dgm:chMax val="7"/>
          <dgm:chPref val="7"/>
          <dgm:dir/>
        </dgm:presLayoutVars>
      </dgm:prSet>
      <dgm:spPr/>
      <dgm:t>
        <a:bodyPr/>
        <a:lstStyle/>
        <a:p>
          <a:endParaRPr lang="en-US"/>
        </a:p>
      </dgm:t>
    </dgm:pt>
    <dgm:pt modelId="{60897811-C7A0-47FF-8C37-F5E938665737}" type="pres">
      <dgm:prSet presAssocID="{CD5204CD-6958-4A55-82AA-4AD73B3B6A19}" presName="Name1" presStyleCnt="0"/>
      <dgm:spPr/>
      <dgm:t>
        <a:bodyPr/>
        <a:lstStyle/>
        <a:p>
          <a:endParaRPr lang="en-US"/>
        </a:p>
      </dgm:t>
    </dgm:pt>
    <dgm:pt modelId="{E04CD8BE-C942-4519-ADA0-BC6E3720DF99}" type="pres">
      <dgm:prSet presAssocID="{CD5204CD-6958-4A55-82AA-4AD73B3B6A19}" presName="cycle" presStyleCnt="0"/>
      <dgm:spPr/>
      <dgm:t>
        <a:bodyPr/>
        <a:lstStyle/>
        <a:p>
          <a:endParaRPr lang="en-US"/>
        </a:p>
      </dgm:t>
    </dgm:pt>
    <dgm:pt modelId="{2F48E191-243E-4B36-8E74-F1A4767E73EB}" type="pres">
      <dgm:prSet presAssocID="{CD5204CD-6958-4A55-82AA-4AD73B3B6A19}" presName="srcNode" presStyleLbl="node1" presStyleIdx="0" presStyleCnt="7"/>
      <dgm:spPr/>
      <dgm:t>
        <a:bodyPr/>
        <a:lstStyle/>
        <a:p>
          <a:endParaRPr lang="en-US"/>
        </a:p>
      </dgm:t>
    </dgm:pt>
    <dgm:pt modelId="{BF95F28F-9F89-4661-A699-1D51B96F7699}" type="pres">
      <dgm:prSet presAssocID="{CD5204CD-6958-4A55-82AA-4AD73B3B6A19}" presName="conn" presStyleLbl="parChTrans1D2" presStyleIdx="0" presStyleCnt="1"/>
      <dgm:spPr/>
      <dgm:t>
        <a:bodyPr/>
        <a:lstStyle/>
        <a:p>
          <a:endParaRPr lang="en-US"/>
        </a:p>
      </dgm:t>
    </dgm:pt>
    <dgm:pt modelId="{6062AA0B-CE59-419B-B9DE-0AF7484E5EF7}" type="pres">
      <dgm:prSet presAssocID="{CD5204CD-6958-4A55-82AA-4AD73B3B6A19}" presName="extraNode" presStyleLbl="node1" presStyleIdx="0" presStyleCnt="7"/>
      <dgm:spPr/>
      <dgm:t>
        <a:bodyPr/>
        <a:lstStyle/>
        <a:p>
          <a:endParaRPr lang="en-US"/>
        </a:p>
      </dgm:t>
    </dgm:pt>
    <dgm:pt modelId="{F1FF3858-0D15-410F-BDCB-E58C5EFA7D27}" type="pres">
      <dgm:prSet presAssocID="{CD5204CD-6958-4A55-82AA-4AD73B3B6A19}" presName="dstNode" presStyleLbl="node1" presStyleIdx="0" presStyleCnt="7"/>
      <dgm:spPr/>
      <dgm:t>
        <a:bodyPr/>
        <a:lstStyle/>
        <a:p>
          <a:endParaRPr lang="en-US"/>
        </a:p>
      </dgm:t>
    </dgm:pt>
    <dgm:pt modelId="{81FCA159-5E26-4C02-8D3F-CE13AF20B4DE}" type="pres">
      <dgm:prSet presAssocID="{C712D637-7FF1-401C-9304-F85D1B95B226}" presName="text_1" presStyleLbl="node1" presStyleIdx="0" presStyleCnt="7">
        <dgm:presLayoutVars>
          <dgm:bulletEnabled val="1"/>
        </dgm:presLayoutVars>
      </dgm:prSet>
      <dgm:spPr/>
      <dgm:t>
        <a:bodyPr/>
        <a:lstStyle/>
        <a:p>
          <a:endParaRPr lang="en-US"/>
        </a:p>
      </dgm:t>
    </dgm:pt>
    <dgm:pt modelId="{6A836437-7DE3-48FB-A1AA-82A06F26EF72}" type="pres">
      <dgm:prSet presAssocID="{C712D637-7FF1-401C-9304-F85D1B95B226}" presName="accent_1" presStyleCnt="0"/>
      <dgm:spPr/>
      <dgm:t>
        <a:bodyPr/>
        <a:lstStyle/>
        <a:p>
          <a:endParaRPr lang="en-US"/>
        </a:p>
      </dgm:t>
    </dgm:pt>
    <dgm:pt modelId="{AC221C9C-7EE3-4519-920D-152362FB41A4}" type="pres">
      <dgm:prSet presAssocID="{C712D637-7FF1-401C-9304-F85D1B95B226}" presName="accentRepeatNode" presStyleLbl="solidFgAcc1" presStyleIdx="0" presStyleCnt="7"/>
      <dgm:spPr/>
      <dgm:t>
        <a:bodyPr/>
        <a:lstStyle/>
        <a:p>
          <a:endParaRPr lang="en-US"/>
        </a:p>
      </dgm:t>
    </dgm:pt>
    <dgm:pt modelId="{B7EBFCA3-E77B-4694-A36F-2C121B04A411}" type="pres">
      <dgm:prSet presAssocID="{E62CB48A-B4F9-4F1E-950D-2D8F968205A7}" presName="text_2" presStyleLbl="node1" presStyleIdx="1" presStyleCnt="7">
        <dgm:presLayoutVars>
          <dgm:bulletEnabled val="1"/>
        </dgm:presLayoutVars>
      </dgm:prSet>
      <dgm:spPr/>
      <dgm:t>
        <a:bodyPr/>
        <a:lstStyle/>
        <a:p>
          <a:endParaRPr lang="en-US"/>
        </a:p>
      </dgm:t>
    </dgm:pt>
    <dgm:pt modelId="{7E79DFB5-4E28-4A70-9D3D-17696EAFFDAB}" type="pres">
      <dgm:prSet presAssocID="{E62CB48A-B4F9-4F1E-950D-2D8F968205A7}" presName="accent_2" presStyleCnt="0"/>
      <dgm:spPr/>
      <dgm:t>
        <a:bodyPr/>
        <a:lstStyle/>
        <a:p>
          <a:endParaRPr lang="en-US"/>
        </a:p>
      </dgm:t>
    </dgm:pt>
    <dgm:pt modelId="{078D0B4C-EF01-4BE9-98E5-B38ED3464B47}" type="pres">
      <dgm:prSet presAssocID="{E62CB48A-B4F9-4F1E-950D-2D8F968205A7}" presName="accentRepeatNode" presStyleLbl="solidFgAcc1" presStyleIdx="1" presStyleCnt="7"/>
      <dgm:spPr/>
      <dgm:t>
        <a:bodyPr/>
        <a:lstStyle/>
        <a:p>
          <a:endParaRPr lang="en-US"/>
        </a:p>
      </dgm:t>
    </dgm:pt>
    <dgm:pt modelId="{A723020C-C607-4743-9EFC-F90EEB41625E}" type="pres">
      <dgm:prSet presAssocID="{DB6AA457-F75F-415D-BDD5-92045774FE4B}" presName="text_3" presStyleLbl="node1" presStyleIdx="2" presStyleCnt="7">
        <dgm:presLayoutVars>
          <dgm:bulletEnabled val="1"/>
        </dgm:presLayoutVars>
      </dgm:prSet>
      <dgm:spPr/>
      <dgm:t>
        <a:bodyPr/>
        <a:lstStyle/>
        <a:p>
          <a:endParaRPr lang="en-US"/>
        </a:p>
      </dgm:t>
    </dgm:pt>
    <dgm:pt modelId="{725AA59B-42BC-4D8A-89C8-75ACA3CA3A1A}" type="pres">
      <dgm:prSet presAssocID="{DB6AA457-F75F-415D-BDD5-92045774FE4B}" presName="accent_3" presStyleCnt="0"/>
      <dgm:spPr/>
      <dgm:t>
        <a:bodyPr/>
        <a:lstStyle/>
        <a:p>
          <a:endParaRPr lang="en-US"/>
        </a:p>
      </dgm:t>
    </dgm:pt>
    <dgm:pt modelId="{BD07D049-AB14-4390-82BB-5D8A73374E4D}" type="pres">
      <dgm:prSet presAssocID="{DB6AA457-F75F-415D-BDD5-92045774FE4B}" presName="accentRepeatNode" presStyleLbl="solidFgAcc1" presStyleIdx="2" presStyleCnt="7"/>
      <dgm:spPr/>
      <dgm:t>
        <a:bodyPr/>
        <a:lstStyle/>
        <a:p>
          <a:endParaRPr lang="en-US"/>
        </a:p>
      </dgm:t>
    </dgm:pt>
    <dgm:pt modelId="{DFDF8ECC-707C-433B-83DF-B11B7F65D3A4}" type="pres">
      <dgm:prSet presAssocID="{C3DC95A2-4D92-42C5-966E-8600E4BA31BD}" presName="text_4" presStyleLbl="node1" presStyleIdx="3" presStyleCnt="7">
        <dgm:presLayoutVars>
          <dgm:bulletEnabled val="1"/>
        </dgm:presLayoutVars>
      </dgm:prSet>
      <dgm:spPr/>
      <dgm:t>
        <a:bodyPr/>
        <a:lstStyle/>
        <a:p>
          <a:endParaRPr lang="en-US"/>
        </a:p>
      </dgm:t>
    </dgm:pt>
    <dgm:pt modelId="{DCC1DCDB-4C8B-4410-A132-F522141E4F3E}" type="pres">
      <dgm:prSet presAssocID="{C3DC95A2-4D92-42C5-966E-8600E4BA31BD}" presName="accent_4" presStyleCnt="0"/>
      <dgm:spPr/>
      <dgm:t>
        <a:bodyPr/>
        <a:lstStyle/>
        <a:p>
          <a:endParaRPr lang="en-US"/>
        </a:p>
      </dgm:t>
    </dgm:pt>
    <dgm:pt modelId="{0805F26F-2B9C-4A75-84FB-6A94FFC6AA78}" type="pres">
      <dgm:prSet presAssocID="{C3DC95A2-4D92-42C5-966E-8600E4BA31BD}" presName="accentRepeatNode" presStyleLbl="solidFgAcc1" presStyleIdx="3" presStyleCnt="7"/>
      <dgm:spPr/>
      <dgm:t>
        <a:bodyPr/>
        <a:lstStyle/>
        <a:p>
          <a:endParaRPr lang="en-US"/>
        </a:p>
      </dgm:t>
    </dgm:pt>
    <dgm:pt modelId="{DA821909-0398-4E4B-A069-6C5405E9B238}" type="pres">
      <dgm:prSet presAssocID="{04407409-E29D-4257-BD00-2C3D4E3F99E0}" presName="text_5" presStyleLbl="node1" presStyleIdx="4" presStyleCnt="7">
        <dgm:presLayoutVars>
          <dgm:bulletEnabled val="1"/>
        </dgm:presLayoutVars>
      </dgm:prSet>
      <dgm:spPr/>
      <dgm:t>
        <a:bodyPr/>
        <a:lstStyle/>
        <a:p>
          <a:endParaRPr lang="en-US"/>
        </a:p>
      </dgm:t>
    </dgm:pt>
    <dgm:pt modelId="{E60773F6-DED1-4FA8-9512-DDFF954B122A}" type="pres">
      <dgm:prSet presAssocID="{04407409-E29D-4257-BD00-2C3D4E3F99E0}" presName="accent_5" presStyleCnt="0"/>
      <dgm:spPr/>
      <dgm:t>
        <a:bodyPr/>
        <a:lstStyle/>
        <a:p>
          <a:endParaRPr lang="en-US"/>
        </a:p>
      </dgm:t>
    </dgm:pt>
    <dgm:pt modelId="{085DC7D3-2A23-4AA9-9EEB-A2447808BCC9}" type="pres">
      <dgm:prSet presAssocID="{04407409-E29D-4257-BD00-2C3D4E3F99E0}" presName="accentRepeatNode" presStyleLbl="solidFgAcc1" presStyleIdx="4" presStyleCnt="7"/>
      <dgm:spPr/>
      <dgm:t>
        <a:bodyPr/>
        <a:lstStyle/>
        <a:p>
          <a:endParaRPr lang="en-US"/>
        </a:p>
      </dgm:t>
    </dgm:pt>
    <dgm:pt modelId="{867CE1E8-7681-4B30-9F3D-C9309A2AD2F8}" type="pres">
      <dgm:prSet presAssocID="{2062F06F-A608-4CF6-8995-2EFB944F7515}" presName="text_6" presStyleLbl="node1" presStyleIdx="5" presStyleCnt="7">
        <dgm:presLayoutVars>
          <dgm:bulletEnabled val="1"/>
        </dgm:presLayoutVars>
      </dgm:prSet>
      <dgm:spPr/>
      <dgm:t>
        <a:bodyPr/>
        <a:lstStyle/>
        <a:p>
          <a:endParaRPr lang="en-US"/>
        </a:p>
      </dgm:t>
    </dgm:pt>
    <dgm:pt modelId="{A353B827-D109-4056-8304-83E33E1B6CEC}" type="pres">
      <dgm:prSet presAssocID="{2062F06F-A608-4CF6-8995-2EFB944F7515}" presName="accent_6" presStyleCnt="0"/>
      <dgm:spPr/>
      <dgm:t>
        <a:bodyPr/>
        <a:lstStyle/>
        <a:p>
          <a:endParaRPr lang="en-US"/>
        </a:p>
      </dgm:t>
    </dgm:pt>
    <dgm:pt modelId="{004E3188-BAFF-467B-81FE-D04412D26BAC}" type="pres">
      <dgm:prSet presAssocID="{2062F06F-A608-4CF6-8995-2EFB944F7515}" presName="accentRepeatNode" presStyleLbl="solidFgAcc1" presStyleIdx="5" presStyleCnt="7"/>
      <dgm:spPr/>
      <dgm:t>
        <a:bodyPr/>
        <a:lstStyle/>
        <a:p>
          <a:endParaRPr lang="en-US"/>
        </a:p>
      </dgm:t>
    </dgm:pt>
    <dgm:pt modelId="{63D0A25C-4A01-4493-9D84-8F0CAA63E616}" type="pres">
      <dgm:prSet presAssocID="{8626E245-59F0-43A5-AE9B-CDBDDAEF45C2}" presName="text_7" presStyleLbl="node1" presStyleIdx="6" presStyleCnt="7">
        <dgm:presLayoutVars>
          <dgm:bulletEnabled val="1"/>
        </dgm:presLayoutVars>
      </dgm:prSet>
      <dgm:spPr/>
      <dgm:t>
        <a:bodyPr/>
        <a:lstStyle/>
        <a:p>
          <a:endParaRPr lang="en-US"/>
        </a:p>
      </dgm:t>
    </dgm:pt>
    <dgm:pt modelId="{C4963A8F-F36C-4BBF-9CAA-94C9CE24A3B1}" type="pres">
      <dgm:prSet presAssocID="{8626E245-59F0-43A5-AE9B-CDBDDAEF45C2}" presName="accent_7" presStyleCnt="0"/>
      <dgm:spPr/>
      <dgm:t>
        <a:bodyPr/>
        <a:lstStyle/>
        <a:p>
          <a:endParaRPr lang="en-US"/>
        </a:p>
      </dgm:t>
    </dgm:pt>
    <dgm:pt modelId="{3D3F4DA6-95B3-4874-8230-10CB4E8E82A2}" type="pres">
      <dgm:prSet presAssocID="{8626E245-59F0-43A5-AE9B-CDBDDAEF45C2}" presName="accentRepeatNode" presStyleLbl="solidFgAcc1" presStyleIdx="6" presStyleCnt="7"/>
      <dgm:spPr/>
      <dgm:t>
        <a:bodyPr/>
        <a:lstStyle/>
        <a:p>
          <a:endParaRPr lang="en-US"/>
        </a:p>
      </dgm:t>
    </dgm:pt>
  </dgm:ptLst>
  <dgm:cxnLst>
    <dgm:cxn modelId="{9653D664-EC18-40D7-9F5E-3B27A70DCA4D}" srcId="{CD5204CD-6958-4A55-82AA-4AD73B3B6A19}" destId="{C712D637-7FF1-401C-9304-F85D1B95B226}" srcOrd="0" destOrd="0" parTransId="{05E1DD5C-7FEF-48F0-9651-C74D082ACBA9}" sibTransId="{F14B97BF-E90F-4D5A-A42B-6364BCB81249}"/>
    <dgm:cxn modelId="{BEB944CD-1A49-488D-8E5A-812F9AAAE19B}" type="presOf" srcId="{C712D637-7FF1-401C-9304-F85D1B95B226}" destId="{81FCA159-5E26-4C02-8D3F-CE13AF20B4DE}" srcOrd="0" destOrd="0" presId="urn:microsoft.com/office/officeart/2008/layout/VerticalCurvedList"/>
    <dgm:cxn modelId="{A68C3332-AB11-4343-A409-DB325BE6ADE8}" type="presOf" srcId="{C3DC95A2-4D92-42C5-966E-8600E4BA31BD}" destId="{DFDF8ECC-707C-433B-83DF-B11B7F65D3A4}" srcOrd="0" destOrd="0" presId="urn:microsoft.com/office/officeart/2008/layout/VerticalCurvedList"/>
    <dgm:cxn modelId="{27572B71-5E8F-4F6E-9974-D901D9AD0323}" type="presOf" srcId="{F14B97BF-E90F-4D5A-A42B-6364BCB81249}" destId="{BF95F28F-9F89-4661-A699-1D51B96F7699}" srcOrd="0" destOrd="0" presId="urn:microsoft.com/office/officeart/2008/layout/VerticalCurvedList"/>
    <dgm:cxn modelId="{BD114711-CE03-432E-9967-4C6E2569BF4E}" type="presOf" srcId="{CD5204CD-6958-4A55-82AA-4AD73B3B6A19}" destId="{B8012DA7-E999-49B5-9D3B-F5740DA8A691}" srcOrd="0" destOrd="0" presId="urn:microsoft.com/office/officeart/2008/layout/VerticalCurvedList"/>
    <dgm:cxn modelId="{A1E524EF-51B1-46AD-8308-7E40E23865A1}" srcId="{CD5204CD-6958-4A55-82AA-4AD73B3B6A19}" destId="{04407409-E29D-4257-BD00-2C3D4E3F99E0}" srcOrd="4" destOrd="0" parTransId="{9452A879-F5CD-4867-B9E9-9EDF072DC702}" sibTransId="{F593474F-2CEB-4AC0-B91F-81D3A8B45E05}"/>
    <dgm:cxn modelId="{93F76B4F-907D-4630-B1A9-C3BE3C102DFF}" srcId="{CD5204CD-6958-4A55-82AA-4AD73B3B6A19}" destId="{DB6AA457-F75F-415D-BDD5-92045774FE4B}" srcOrd="2" destOrd="0" parTransId="{195DBB62-3C1E-4BED-ADB6-6E31CA6ABD63}" sibTransId="{C684833D-85CC-4010-A138-ABC65E139C69}"/>
    <dgm:cxn modelId="{929A2442-12A2-425A-9FC2-D75C435B9272}" srcId="{CD5204CD-6958-4A55-82AA-4AD73B3B6A19}" destId="{E62CB48A-B4F9-4F1E-950D-2D8F968205A7}" srcOrd="1" destOrd="0" parTransId="{79E4DAA5-B9EE-4D13-81E0-95171438BBD4}" sibTransId="{6D2F7A97-D260-4577-A42A-0587E5BDE193}"/>
    <dgm:cxn modelId="{5E611EB5-04D8-4BC4-99F7-EE18C3190146}" type="presOf" srcId="{8626E245-59F0-43A5-AE9B-CDBDDAEF45C2}" destId="{63D0A25C-4A01-4493-9D84-8F0CAA63E616}" srcOrd="0" destOrd="0" presId="urn:microsoft.com/office/officeart/2008/layout/VerticalCurvedList"/>
    <dgm:cxn modelId="{8A476EEB-6A39-4004-AD8C-BD56913E7B26}" srcId="{CD5204CD-6958-4A55-82AA-4AD73B3B6A19}" destId="{C3DC95A2-4D92-42C5-966E-8600E4BA31BD}" srcOrd="3" destOrd="0" parTransId="{F9D94033-59E5-4228-A5F3-6CB272E77E3B}" sibTransId="{A43E3114-C8AC-4F44-952D-8A0D6A8A6B45}"/>
    <dgm:cxn modelId="{801EE31A-1FAE-4FC6-B7FB-FB85C4A98932}" type="presOf" srcId="{04407409-E29D-4257-BD00-2C3D4E3F99E0}" destId="{DA821909-0398-4E4B-A069-6C5405E9B238}" srcOrd="0" destOrd="0" presId="urn:microsoft.com/office/officeart/2008/layout/VerticalCurvedList"/>
    <dgm:cxn modelId="{24032344-2CDC-497E-B0A2-E0FB31EE76B6}" type="presOf" srcId="{DB6AA457-F75F-415D-BDD5-92045774FE4B}" destId="{A723020C-C607-4743-9EFC-F90EEB41625E}" srcOrd="0" destOrd="0" presId="urn:microsoft.com/office/officeart/2008/layout/VerticalCurvedList"/>
    <dgm:cxn modelId="{D07CC5A1-B98D-4D17-93D4-41B71B8277BA}" srcId="{CD5204CD-6958-4A55-82AA-4AD73B3B6A19}" destId="{8626E245-59F0-43A5-AE9B-CDBDDAEF45C2}" srcOrd="6" destOrd="0" parTransId="{DD4E381A-600A-4116-9715-BC9FC49FC1A4}" sibTransId="{688EAC0F-692E-467C-831B-0ECF1929FFDE}"/>
    <dgm:cxn modelId="{B14FD91D-149E-4162-845A-AFF6B810422B}" type="presOf" srcId="{2062F06F-A608-4CF6-8995-2EFB944F7515}" destId="{867CE1E8-7681-4B30-9F3D-C9309A2AD2F8}" srcOrd="0" destOrd="0" presId="urn:microsoft.com/office/officeart/2008/layout/VerticalCurvedList"/>
    <dgm:cxn modelId="{7D587E2D-C889-45B9-ACF6-BB1E9A718531}" srcId="{CD5204CD-6958-4A55-82AA-4AD73B3B6A19}" destId="{2062F06F-A608-4CF6-8995-2EFB944F7515}" srcOrd="5" destOrd="0" parTransId="{ED54921B-D8F4-45A9-99FF-B810417031F9}" sibTransId="{D968A834-8000-4C19-8355-BEF0FF0BBEC7}"/>
    <dgm:cxn modelId="{DEC0301E-B1E8-4656-BEF6-9EB43C516828}" type="presOf" srcId="{E62CB48A-B4F9-4F1E-950D-2D8F968205A7}" destId="{B7EBFCA3-E77B-4694-A36F-2C121B04A411}" srcOrd="0" destOrd="0" presId="urn:microsoft.com/office/officeart/2008/layout/VerticalCurvedList"/>
    <dgm:cxn modelId="{114E15CA-F601-4FC0-A013-0E8C8746DEC1}" type="presParOf" srcId="{B8012DA7-E999-49B5-9D3B-F5740DA8A691}" destId="{60897811-C7A0-47FF-8C37-F5E938665737}" srcOrd="0" destOrd="0" presId="urn:microsoft.com/office/officeart/2008/layout/VerticalCurvedList"/>
    <dgm:cxn modelId="{16F695CF-BE25-48D6-909C-ED6E369052C0}" type="presParOf" srcId="{60897811-C7A0-47FF-8C37-F5E938665737}" destId="{E04CD8BE-C942-4519-ADA0-BC6E3720DF99}" srcOrd="0" destOrd="0" presId="urn:microsoft.com/office/officeart/2008/layout/VerticalCurvedList"/>
    <dgm:cxn modelId="{E69442B7-D45D-4E00-A447-F1F45450D962}" type="presParOf" srcId="{E04CD8BE-C942-4519-ADA0-BC6E3720DF99}" destId="{2F48E191-243E-4B36-8E74-F1A4767E73EB}" srcOrd="0" destOrd="0" presId="urn:microsoft.com/office/officeart/2008/layout/VerticalCurvedList"/>
    <dgm:cxn modelId="{C63706D9-6034-496F-96F3-00F8A9DC6363}" type="presParOf" srcId="{E04CD8BE-C942-4519-ADA0-BC6E3720DF99}" destId="{BF95F28F-9F89-4661-A699-1D51B96F7699}" srcOrd="1" destOrd="0" presId="urn:microsoft.com/office/officeart/2008/layout/VerticalCurvedList"/>
    <dgm:cxn modelId="{FAD04278-850C-4F17-A4CF-4BA654AC7985}" type="presParOf" srcId="{E04CD8BE-C942-4519-ADA0-BC6E3720DF99}" destId="{6062AA0B-CE59-419B-B9DE-0AF7484E5EF7}" srcOrd="2" destOrd="0" presId="urn:microsoft.com/office/officeart/2008/layout/VerticalCurvedList"/>
    <dgm:cxn modelId="{52D827E5-DE35-4BEA-807F-1E97AD03041F}" type="presParOf" srcId="{E04CD8BE-C942-4519-ADA0-BC6E3720DF99}" destId="{F1FF3858-0D15-410F-BDCB-E58C5EFA7D27}" srcOrd="3" destOrd="0" presId="urn:microsoft.com/office/officeart/2008/layout/VerticalCurvedList"/>
    <dgm:cxn modelId="{E4FB8143-14F2-441C-A7CC-22267155FA6F}" type="presParOf" srcId="{60897811-C7A0-47FF-8C37-F5E938665737}" destId="{81FCA159-5E26-4C02-8D3F-CE13AF20B4DE}" srcOrd="1" destOrd="0" presId="urn:microsoft.com/office/officeart/2008/layout/VerticalCurvedList"/>
    <dgm:cxn modelId="{DD980237-584A-4BB6-B87D-A807A64EDDBF}" type="presParOf" srcId="{60897811-C7A0-47FF-8C37-F5E938665737}" destId="{6A836437-7DE3-48FB-A1AA-82A06F26EF72}" srcOrd="2" destOrd="0" presId="urn:microsoft.com/office/officeart/2008/layout/VerticalCurvedList"/>
    <dgm:cxn modelId="{20DA1831-C79C-4E44-B6E2-0FF5E84C6C46}" type="presParOf" srcId="{6A836437-7DE3-48FB-A1AA-82A06F26EF72}" destId="{AC221C9C-7EE3-4519-920D-152362FB41A4}" srcOrd="0" destOrd="0" presId="urn:microsoft.com/office/officeart/2008/layout/VerticalCurvedList"/>
    <dgm:cxn modelId="{35F146EF-1EF6-4766-992A-18AB0B1F7746}" type="presParOf" srcId="{60897811-C7A0-47FF-8C37-F5E938665737}" destId="{B7EBFCA3-E77B-4694-A36F-2C121B04A411}" srcOrd="3" destOrd="0" presId="urn:microsoft.com/office/officeart/2008/layout/VerticalCurvedList"/>
    <dgm:cxn modelId="{9DD01A5C-4358-4FA7-9B81-6F6EA88B2F0E}" type="presParOf" srcId="{60897811-C7A0-47FF-8C37-F5E938665737}" destId="{7E79DFB5-4E28-4A70-9D3D-17696EAFFDAB}" srcOrd="4" destOrd="0" presId="urn:microsoft.com/office/officeart/2008/layout/VerticalCurvedList"/>
    <dgm:cxn modelId="{032AC335-1FF5-4F35-8A47-A1EACD46EBF7}" type="presParOf" srcId="{7E79DFB5-4E28-4A70-9D3D-17696EAFFDAB}" destId="{078D0B4C-EF01-4BE9-98E5-B38ED3464B47}" srcOrd="0" destOrd="0" presId="urn:microsoft.com/office/officeart/2008/layout/VerticalCurvedList"/>
    <dgm:cxn modelId="{1D813640-3E64-4746-9FB5-CF454A8DC27B}" type="presParOf" srcId="{60897811-C7A0-47FF-8C37-F5E938665737}" destId="{A723020C-C607-4743-9EFC-F90EEB41625E}" srcOrd="5" destOrd="0" presId="urn:microsoft.com/office/officeart/2008/layout/VerticalCurvedList"/>
    <dgm:cxn modelId="{A3F4769C-8AC6-429D-97A4-FB0315688FE6}" type="presParOf" srcId="{60897811-C7A0-47FF-8C37-F5E938665737}" destId="{725AA59B-42BC-4D8A-89C8-75ACA3CA3A1A}" srcOrd="6" destOrd="0" presId="urn:microsoft.com/office/officeart/2008/layout/VerticalCurvedList"/>
    <dgm:cxn modelId="{84A43CFE-EF63-4CBA-A4CE-866268D9A292}" type="presParOf" srcId="{725AA59B-42BC-4D8A-89C8-75ACA3CA3A1A}" destId="{BD07D049-AB14-4390-82BB-5D8A73374E4D}" srcOrd="0" destOrd="0" presId="urn:microsoft.com/office/officeart/2008/layout/VerticalCurvedList"/>
    <dgm:cxn modelId="{B798B7C5-5B90-42F2-89DC-8C80E3494A2C}" type="presParOf" srcId="{60897811-C7A0-47FF-8C37-F5E938665737}" destId="{DFDF8ECC-707C-433B-83DF-B11B7F65D3A4}" srcOrd="7" destOrd="0" presId="urn:microsoft.com/office/officeart/2008/layout/VerticalCurvedList"/>
    <dgm:cxn modelId="{A84A4CE4-C3C2-4063-8B6C-BEAB8F51EC3A}" type="presParOf" srcId="{60897811-C7A0-47FF-8C37-F5E938665737}" destId="{DCC1DCDB-4C8B-4410-A132-F522141E4F3E}" srcOrd="8" destOrd="0" presId="urn:microsoft.com/office/officeart/2008/layout/VerticalCurvedList"/>
    <dgm:cxn modelId="{854376FC-8A99-4E1B-880B-696A3A89220A}" type="presParOf" srcId="{DCC1DCDB-4C8B-4410-A132-F522141E4F3E}" destId="{0805F26F-2B9C-4A75-84FB-6A94FFC6AA78}" srcOrd="0" destOrd="0" presId="urn:microsoft.com/office/officeart/2008/layout/VerticalCurvedList"/>
    <dgm:cxn modelId="{3F89AD52-8617-4FA2-B8C9-93C4FA8655C9}" type="presParOf" srcId="{60897811-C7A0-47FF-8C37-F5E938665737}" destId="{DA821909-0398-4E4B-A069-6C5405E9B238}" srcOrd="9" destOrd="0" presId="urn:microsoft.com/office/officeart/2008/layout/VerticalCurvedList"/>
    <dgm:cxn modelId="{E060A12D-EE0A-4F8F-9CFD-88DE584215DF}" type="presParOf" srcId="{60897811-C7A0-47FF-8C37-F5E938665737}" destId="{E60773F6-DED1-4FA8-9512-DDFF954B122A}" srcOrd="10" destOrd="0" presId="urn:microsoft.com/office/officeart/2008/layout/VerticalCurvedList"/>
    <dgm:cxn modelId="{D3E92EAA-E0E4-4E12-AE13-C47525519BC5}" type="presParOf" srcId="{E60773F6-DED1-4FA8-9512-DDFF954B122A}" destId="{085DC7D3-2A23-4AA9-9EEB-A2447808BCC9}" srcOrd="0" destOrd="0" presId="urn:microsoft.com/office/officeart/2008/layout/VerticalCurvedList"/>
    <dgm:cxn modelId="{850F42F3-B8FB-493D-A78A-B77058E495F8}" type="presParOf" srcId="{60897811-C7A0-47FF-8C37-F5E938665737}" destId="{867CE1E8-7681-4B30-9F3D-C9309A2AD2F8}" srcOrd="11" destOrd="0" presId="urn:microsoft.com/office/officeart/2008/layout/VerticalCurvedList"/>
    <dgm:cxn modelId="{E062137C-80A3-403B-8986-AA5F6A015732}" type="presParOf" srcId="{60897811-C7A0-47FF-8C37-F5E938665737}" destId="{A353B827-D109-4056-8304-83E33E1B6CEC}" srcOrd="12" destOrd="0" presId="urn:microsoft.com/office/officeart/2008/layout/VerticalCurvedList"/>
    <dgm:cxn modelId="{15A40C9D-E2F1-42B8-B5C0-561AC342B5A3}" type="presParOf" srcId="{A353B827-D109-4056-8304-83E33E1B6CEC}" destId="{004E3188-BAFF-467B-81FE-D04412D26BAC}" srcOrd="0" destOrd="0" presId="urn:microsoft.com/office/officeart/2008/layout/VerticalCurvedList"/>
    <dgm:cxn modelId="{6A939331-982F-40B4-A8FA-FA4E3E5BDA01}" type="presParOf" srcId="{60897811-C7A0-47FF-8C37-F5E938665737}" destId="{63D0A25C-4A01-4493-9D84-8F0CAA63E616}" srcOrd="13" destOrd="0" presId="urn:microsoft.com/office/officeart/2008/layout/VerticalCurvedList"/>
    <dgm:cxn modelId="{7549B5CD-6F50-434F-96F2-A6AAAFF406A2}" type="presParOf" srcId="{60897811-C7A0-47FF-8C37-F5E938665737}" destId="{C4963A8F-F36C-4BBF-9CAA-94C9CE24A3B1}" srcOrd="14" destOrd="0" presId="urn:microsoft.com/office/officeart/2008/layout/VerticalCurvedList"/>
    <dgm:cxn modelId="{5804E026-AC16-44EC-A2D9-2310BC570CAB}" type="presParOf" srcId="{C4963A8F-F36C-4BBF-9CAA-94C9CE24A3B1}" destId="{3D3F4DA6-95B3-4874-8230-10CB4E8E82A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2AB3C-B6F0-4176-AC7B-19E9D35A0318}">
      <dsp:nvSpPr>
        <dsp:cNvPr id="0" name=""/>
        <dsp:cNvSpPr/>
      </dsp:nvSpPr>
      <dsp:spPr>
        <a:xfrm rot="16200000">
          <a:off x="-666177" y="773668"/>
          <a:ext cx="4233332" cy="2685994"/>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8955" bIns="0" numCol="1" spcCol="1270" anchor="t" anchorCtr="0">
          <a:noAutofit/>
        </a:bodyPr>
        <a:lstStyle/>
        <a:p>
          <a:pPr lvl="0" algn="l" defTabSz="1377950">
            <a:lnSpc>
              <a:spcPct val="90000"/>
            </a:lnSpc>
            <a:spcBef>
              <a:spcPct val="0"/>
            </a:spcBef>
            <a:spcAft>
              <a:spcPct val="35000"/>
            </a:spcAft>
          </a:pPr>
          <a:r>
            <a:rPr lang="en-US" sz="3100" kern="1200" dirty="0" smtClean="0"/>
            <a:t>Workshops</a:t>
          </a:r>
          <a:endParaRPr lang="en-US" sz="3100" kern="1200" dirty="0"/>
        </a:p>
        <a:p>
          <a:pPr marL="228600" lvl="1" indent="-228600" algn="l" defTabSz="1066800">
            <a:lnSpc>
              <a:spcPct val="90000"/>
            </a:lnSpc>
            <a:spcBef>
              <a:spcPct val="0"/>
            </a:spcBef>
            <a:spcAft>
              <a:spcPct val="15000"/>
            </a:spcAft>
            <a:buChar char="••"/>
          </a:pPr>
          <a:r>
            <a:rPr lang="en-US" sz="2400" kern="1200" dirty="0" smtClean="0"/>
            <a:t>Critical thinking</a:t>
          </a:r>
          <a:endParaRPr lang="en-US" sz="2400" kern="1200" dirty="0"/>
        </a:p>
        <a:p>
          <a:pPr marL="228600" lvl="1" indent="-228600" algn="l" defTabSz="1066800">
            <a:lnSpc>
              <a:spcPct val="90000"/>
            </a:lnSpc>
            <a:spcBef>
              <a:spcPct val="0"/>
            </a:spcBef>
            <a:spcAft>
              <a:spcPct val="15000"/>
            </a:spcAft>
            <a:buChar char="••"/>
          </a:pPr>
          <a:r>
            <a:rPr lang="en-US" sz="2400" kern="1200" dirty="0" smtClean="0"/>
            <a:t>Hot Topics!</a:t>
          </a:r>
          <a:endParaRPr lang="en-US" sz="2400" kern="1200" dirty="0"/>
        </a:p>
      </dsp:txBody>
      <dsp:txXfrm rot="5400000">
        <a:off x="107492" y="846665"/>
        <a:ext cx="2685994" cy="2540000"/>
      </dsp:txXfrm>
    </dsp:sp>
    <dsp:sp modelId="{570825A6-A305-449E-A927-B120CBE266C4}">
      <dsp:nvSpPr>
        <dsp:cNvPr id="0" name=""/>
        <dsp:cNvSpPr/>
      </dsp:nvSpPr>
      <dsp:spPr>
        <a:xfrm rot="16200000">
          <a:off x="2116512" y="773668"/>
          <a:ext cx="4233332" cy="2685994"/>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8955" bIns="0" numCol="1" spcCol="1270" anchor="t" anchorCtr="0">
          <a:noAutofit/>
        </a:bodyPr>
        <a:lstStyle/>
        <a:p>
          <a:pPr lvl="0" algn="l" defTabSz="1377950">
            <a:lnSpc>
              <a:spcPct val="90000"/>
            </a:lnSpc>
            <a:spcBef>
              <a:spcPct val="0"/>
            </a:spcBef>
            <a:spcAft>
              <a:spcPct val="35000"/>
            </a:spcAft>
          </a:pPr>
          <a:r>
            <a:rPr lang="en-US" sz="3100" kern="1200" dirty="0" smtClean="0"/>
            <a:t>Boot Camp</a:t>
          </a:r>
          <a:endParaRPr lang="en-US" sz="3100" kern="1200" dirty="0"/>
        </a:p>
        <a:p>
          <a:pPr marL="228600" lvl="1" indent="-228600" algn="l" defTabSz="1066800">
            <a:lnSpc>
              <a:spcPct val="90000"/>
            </a:lnSpc>
            <a:spcBef>
              <a:spcPct val="0"/>
            </a:spcBef>
            <a:spcAft>
              <a:spcPct val="15000"/>
            </a:spcAft>
            <a:buChar char="••"/>
          </a:pPr>
          <a:r>
            <a:rPr lang="en-US" sz="2400" kern="1200" dirty="0" smtClean="0"/>
            <a:t>Time Management</a:t>
          </a:r>
          <a:endParaRPr lang="en-US" sz="2400" kern="1200" dirty="0"/>
        </a:p>
        <a:p>
          <a:pPr marL="228600" lvl="1" indent="-228600" algn="l" defTabSz="1066800">
            <a:lnSpc>
              <a:spcPct val="90000"/>
            </a:lnSpc>
            <a:spcBef>
              <a:spcPct val="0"/>
            </a:spcBef>
            <a:spcAft>
              <a:spcPct val="15000"/>
            </a:spcAft>
            <a:buChar char="••"/>
          </a:pPr>
          <a:r>
            <a:rPr lang="en-US" sz="2400" kern="1200" dirty="0" smtClean="0"/>
            <a:t>Learning Style</a:t>
          </a:r>
          <a:endParaRPr lang="en-US" sz="2400" kern="1200" dirty="0"/>
        </a:p>
        <a:p>
          <a:pPr marL="228600" lvl="1" indent="-228600" algn="l" defTabSz="1066800">
            <a:lnSpc>
              <a:spcPct val="90000"/>
            </a:lnSpc>
            <a:spcBef>
              <a:spcPct val="0"/>
            </a:spcBef>
            <a:spcAft>
              <a:spcPct val="15000"/>
            </a:spcAft>
            <a:buChar char="••"/>
          </a:pPr>
          <a:r>
            <a:rPr lang="en-US" sz="2400" kern="1200" dirty="0" smtClean="0"/>
            <a:t>Stress Management</a:t>
          </a:r>
          <a:endParaRPr lang="en-US" sz="2400" kern="1200" dirty="0"/>
        </a:p>
      </dsp:txBody>
      <dsp:txXfrm rot="5400000">
        <a:off x="2890181" y="846665"/>
        <a:ext cx="2685994" cy="2540000"/>
      </dsp:txXfrm>
    </dsp:sp>
    <dsp:sp modelId="{4B42E297-55CA-46C8-8B1B-CF5D4706461A}">
      <dsp:nvSpPr>
        <dsp:cNvPr id="0" name=""/>
        <dsp:cNvSpPr/>
      </dsp:nvSpPr>
      <dsp:spPr>
        <a:xfrm rot="16200000">
          <a:off x="5003955" y="773668"/>
          <a:ext cx="4233332" cy="2685994"/>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8955" bIns="0" numCol="1" spcCol="1270" anchor="t" anchorCtr="0">
          <a:noAutofit/>
        </a:bodyPr>
        <a:lstStyle/>
        <a:p>
          <a:pPr lvl="0" algn="l" defTabSz="1377950">
            <a:lnSpc>
              <a:spcPct val="90000"/>
            </a:lnSpc>
            <a:spcBef>
              <a:spcPct val="0"/>
            </a:spcBef>
            <a:spcAft>
              <a:spcPct val="35000"/>
            </a:spcAft>
          </a:pPr>
          <a:r>
            <a:rPr lang="en-US" sz="3100" kern="1200" dirty="0" smtClean="0"/>
            <a:t>Tutoring</a:t>
          </a:r>
        </a:p>
        <a:p>
          <a:pPr marL="228600" lvl="1" indent="-228600" algn="l" defTabSz="1066800">
            <a:lnSpc>
              <a:spcPct val="90000"/>
            </a:lnSpc>
            <a:spcBef>
              <a:spcPct val="0"/>
            </a:spcBef>
            <a:spcAft>
              <a:spcPct val="15000"/>
            </a:spcAft>
            <a:buChar char="••"/>
          </a:pPr>
          <a:r>
            <a:rPr lang="en-US" sz="2400" kern="1200" dirty="0" smtClean="0"/>
            <a:t>One-on-one</a:t>
          </a:r>
          <a:endParaRPr lang="en-US" sz="2400" kern="1200" dirty="0"/>
        </a:p>
        <a:p>
          <a:pPr marL="228600" lvl="1" indent="-228600" algn="l" defTabSz="1066800">
            <a:lnSpc>
              <a:spcPct val="90000"/>
            </a:lnSpc>
            <a:spcBef>
              <a:spcPct val="0"/>
            </a:spcBef>
            <a:spcAft>
              <a:spcPct val="15000"/>
            </a:spcAft>
            <a:buChar char="••"/>
          </a:pPr>
          <a:r>
            <a:rPr lang="en-US" sz="2400" kern="1200" dirty="0" smtClean="0"/>
            <a:t>Group</a:t>
          </a:r>
          <a:endParaRPr lang="en-US" sz="2400" kern="1200" dirty="0"/>
        </a:p>
        <a:p>
          <a:pPr marL="228600" lvl="1" indent="-228600" algn="l" defTabSz="1066800">
            <a:lnSpc>
              <a:spcPct val="90000"/>
            </a:lnSpc>
            <a:spcBef>
              <a:spcPct val="0"/>
            </a:spcBef>
            <a:spcAft>
              <a:spcPct val="15000"/>
            </a:spcAft>
            <a:buChar char="••"/>
          </a:pPr>
          <a:r>
            <a:rPr lang="en-US" sz="2400" kern="1200" dirty="0" smtClean="0"/>
            <a:t>Remote</a:t>
          </a:r>
          <a:endParaRPr lang="en-US" sz="2400" kern="1200" dirty="0"/>
        </a:p>
        <a:p>
          <a:pPr marL="228600" lvl="1" indent="-228600" algn="l" defTabSz="1066800">
            <a:lnSpc>
              <a:spcPct val="90000"/>
            </a:lnSpc>
            <a:spcBef>
              <a:spcPct val="0"/>
            </a:spcBef>
            <a:spcAft>
              <a:spcPct val="15000"/>
            </a:spcAft>
            <a:buChar char="••"/>
          </a:pPr>
          <a:r>
            <a:rPr lang="en-US" sz="2400" kern="1200" dirty="0" smtClean="0"/>
            <a:t>Face-to-face</a:t>
          </a:r>
          <a:endParaRPr lang="en-US" sz="2400" kern="1200" dirty="0"/>
        </a:p>
      </dsp:txBody>
      <dsp:txXfrm rot="5400000">
        <a:off x="5777624" y="846665"/>
        <a:ext cx="2685994" cy="2540000"/>
      </dsp:txXfrm>
    </dsp:sp>
    <dsp:sp modelId="{9A14E42A-8C2E-4C8D-B07B-ABEBD06B5C07}">
      <dsp:nvSpPr>
        <dsp:cNvPr id="0" name=""/>
        <dsp:cNvSpPr/>
      </dsp:nvSpPr>
      <dsp:spPr>
        <a:xfrm rot="16200000">
          <a:off x="7894136" y="773668"/>
          <a:ext cx="4233332" cy="2685994"/>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8955" bIns="0" numCol="1" spcCol="1270" anchor="t" anchorCtr="0">
          <a:noAutofit/>
        </a:bodyPr>
        <a:lstStyle/>
        <a:p>
          <a:pPr lvl="0" algn="l" defTabSz="1377950">
            <a:lnSpc>
              <a:spcPct val="90000"/>
            </a:lnSpc>
            <a:spcBef>
              <a:spcPct val="0"/>
            </a:spcBef>
            <a:spcAft>
              <a:spcPct val="35000"/>
            </a:spcAft>
          </a:pPr>
          <a:r>
            <a:rPr lang="en-US" sz="3100" kern="1200" dirty="0" smtClean="0"/>
            <a:t>Remediation</a:t>
          </a:r>
          <a:endParaRPr lang="en-US" sz="3100" kern="1200" dirty="0"/>
        </a:p>
        <a:p>
          <a:pPr marL="228600" lvl="1" indent="-228600" algn="l" defTabSz="1066800">
            <a:lnSpc>
              <a:spcPct val="90000"/>
            </a:lnSpc>
            <a:spcBef>
              <a:spcPct val="0"/>
            </a:spcBef>
            <a:spcAft>
              <a:spcPct val="15000"/>
            </a:spcAft>
            <a:buChar char="••"/>
          </a:pPr>
          <a:r>
            <a:rPr lang="en-US" sz="2400" kern="1200" dirty="0" smtClean="0"/>
            <a:t>Enhanced Learning Plans</a:t>
          </a:r>
          <a:endParaRPr lang="en-US" sz="2400" kern="1200" dirty="0"/>
        </a:p>
        <a:p>
          <a:pPr marL="228600" lvl="1" indent="-228600" algn="l" defTabSz="1066800">
            <a:lnSpc>
              <a:spcPct val="90000"/>
            </a:lnSpc>
            <a:spcBef>
              <a:spcPct val="0"/>
            </a:spcBef>
            <a:spcAft>
              <a:spcPct val="15000"/>
            </a:spcAft>
            <a:buChar char="••"/>
          </a:pPr>
          <a:r>
            <a:rPr lang="en-US" sz="2400" kern="1200" dirty="0" smtClean="0"/>
            <a:t>Concept Review with retention coordinator</a:t>
          </a:r>
          <a:endParaRPr lang="en-US" sz="2400" kern="1200" dirty="0"/>
        </a:p>
      </dsp:txBody>
      <dsp:txXfrm rot="5400000">
        <a:off x="8667805" y="846665"/>
        <a:ext cx="2685994" cy="254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CDFA2-1EE6-4CA3-902D-30CF03BA59D0}">
      <dsp:nvSpPr>
        <dsp:cNvPr id="0" name=""/>
        <dsp:cNvSpPr/>
      </dsp:nvSpPr>
      <dsp:spPr>
        <a:xfrm>
          <a:off x="6406711" y="1746994"/>
          <a:ext cx="1859330" cy="295147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0" rIns="182880" bIns="40640" numCol="1" spcCol="1270" anchor="ctr" anchorCtr="0">
          <a:noAutofit/>
        </a:bodyPr>
        <a:lstStyle/>
        <a:p>
          <a:pPr lvl="0" algn="r" defTabSz="1422400">
            <a:lnSpc>
              <a:spcPct val="90000"/>
            </a:lnSpc>
            <a:spcBef>
              <a:spcPct val="0"/>
            </a:spcBef>
            <a:spcAft>
              <a:spcPct val="35000"/>
            </a:spcAft>
          </a:pPr>
          <a:r>
            <a:rPr lang="en-US" sz="3200" kern="1200" dirty="0" smtClean="0"/>
            <a:t>Starting Early</a:t>
          </a:r>
          <a:endParaRPr lang="en-US" sz="3200" kern="1200" dirty="0"/>
        </a:p>
      </dsp:txBody>
      <dsp:txXfrm rot="16200000">
        <a:off x="6702019" y="2833446"/>
        <a:ext cx="2656330" cy="483426"/>
      </dsp:txXfrm>
    </dsp:sp>
    <dsp:sp modelId="{219E336B-27E1-4318-87C5-4A5141012853}">
      <dsp:nvSpPr>
        <dsp:cNvPr id="0" name=""/>
        <dsp:cNvSpPr/>
      </dsp:nvSpPr>
      <dsp:spPr>
        <a:xfrm>
          <a:off x="4422158" y="1162454"/>
          <a:ext cx="1859330" cy="353601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0" rIns="182880" bIns="40640" numCol="1" spcCol="1270" anchor="ctr" anchorCtr="0">
          <a:noAutofit/>
        </a:bodyPr>
        <a:lstStyle/>
        <a:p>
          <a:pPr lvl="0" algn="r" defTabSz="1422400">
            <a:lnSpc>
              <a:spcPct val="90000"/>
            </a:lnSpc>
            <a:spcBef>
              <a:spcPct val="0"/>
            </a:spcBef>
            <a:spcAft>
              <a:spcPct val="35000"/>
            </a:spcAft>
          </a:pPr>
          <a:r>
            <a:rPr lang="en-US" sz="3200" kern="1200" dirty="0" smtClean="0"/>
            <a:t>College Wall</a:t>
          </a:r>
          <a:endParaRPr lang="en-US" sz="3200" kern="1200" dirty="0"/>
        </a:p>
      </dsp:txBody>
      <dsp:txXfrm rot="16200000">
        <a:off x="4454423" y="2511949"/>
        <a:ext cx="3182416" cy="483426"/>
      </dsp:txXfrm>
    </dsp:sp>
    <dsp:sp modelId="{8274C01E-ED78-45A9-9525-18805ADA0AB0}">
      <dsp:nvSpPr>
        <dsp:cNvPr id="0" name=""/>
        <dsp:cNvSpPr/>
      </dsp:nvSpPr>
      <dsp:spPr>
        <a:xfrm>
          <a:off x="2396153" y="565647"/>
          <a:ext cx="1859330" cy="413282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0" rIns="182880" bIns="40640" numCol="1" spcCol="1270" anchor="ctr" anchorCtr="0">
          <a:noAutofit/>
        </a:bodyPr>
        <a:lstStyle/>
        <a:p>
          <a:pPr lvl="0" algn="r" defTabSz="1422400">
            <a:lnSpc>
              <a:spcPct val="90000"/>
            </a:lnSpc>
            <a:spcBef>
              <a:spcPct val="0"/>
            </a:spcBef>
            <a:spcAft>
              <a:spcPct val="35000"/>
            </a:spcAft>
          </a:pPr>
          <a:r>
            <a:rPr lang="en-US" sz="3200" kern="1200" dirty="0" smtClean="0"/>
            <a:t>Planning Meetings</a:t>
          </a:r>
          <a:endParaRPr lang="en-US" sz="3200" kern="1200" dirty="0"/>
        </a:p>
      </dsp:txBody>
      <dsp:txXfrm rot="16200000">
        <a:off x="2159854" y="2183706"/>
        <a:ext cx="3719542" cy="483426"/>
      </dsp:txXfrm>
    </dsp:sp>
    <dsp:sp modelId="{04A4FD1B-12C0-423A-AC11-D8E2DF2C7A01}">
      <dsp:nvSpPr>
        <dsp:cNvPr id="0" name=""/>
        <dsp:cNvSpPr/>
      </dsp:nvSpPr>
      <dsp:spPr>
        <a:xfrm>
          <a:off x="364102" y="3281"/>
          <a:ext cx="1859330" cy="469519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0" rIns="182880" bIns="40640" numCol="1" spcCol="1270" anchor="ctr" anchorCtr="0">
          <a:noAutofit/>
        </a:bodyPr>
        <a:lstStyle/>
        <a:p>
          <a:pPr lvl="0" algn="r" defTabSz="1422400">
            <a:lnSpc>
              <a:spcPct val="90000"/>
            </a:lnSpc>
            <a:spcBef>
              <a:spcPct val="0"/>
            </a:spcBef>
            <a:spcAft>
              <a:spcPct val="35000"/>
            </a:spcAft>
          </a:pPr>
          <a:r>
            <a:rPr lang="en-US" sz="3200" kern="1200" dirty="0" smtClean="0"/>
            <a:t>College Fair</a:t>
          </a:r>
          <a:endParaRPr lang="en-US" sz="3200" kern="1200" dirty="0"/>
        </a:p>
      </dsp:txBody>
      <dsp:txXfrm rot="16200000">
        <a:off x="-125260" y="1874404"/>
        <a:ext cx="4225671" cy="4834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5F28F-9F89-4661-A699-1D51B96F7699}">
      <dsp:nvSpPr>
        <dsp:cNvPr id="0" name=""/>
        <dsp:cNvSpPr/>
      </dsp:nvSpPr>
      <dsp:spPr>
        <a:xfrm>
          <a:off x="-5855104" y="-896635"/>
          <a:ext cx="6974870" cy="6974870"/>
        </a:xfrm>
        <a:prstGeom prst="blockArc">
          <a:avLst>
            <a:gd name="adj1" fmla="val 18900000"/>
            <a:gd name="adj2" fmla="val 2700000"/>
            <a:gd name="adj3" fmla="val 31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FCA159-5E26-4C02-8D3F-CE13AF20B4DE}">
      <dsp:nvSpPr>
        <dsp:cNvPr id="0" name=""/>
        <dsp:cNvSpPr/>
      </dsp:nvSpPr>
      <dsp:spPr>
        <a:xfrm>
          <a:off x="363489" y="235555"/>
          <a:ext cx="5053736" cy="4709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780"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“Nurse for a Day”</a:t>
          </a:r>
          <a:endParaRPr lang="en-US" sz="2600" kern="1200" dirty="0"/>
        </a:p>
      </dsp:txBody>
      <dsp:txXfrm>
        <a:off x="363489" y="235555"/>
        <a:ext cx="5053736" cy="470903"/>
      </dsp:txXfrm>
    </dsp:sp>
    <dsp:sp modelId="{AC221C9C-7EE3-4519-920D-152362FB41A4}">
      <dsp:nvSpPr>
        <dsp:cNvPr id="0" name=""/>
        <dsp:cNvSpPr/>
      </dsp:nvSpPr>
      <dsp:spPr>
        <a:xfrm>
          <a:off x="69174" y="176692"/>
          <a:ext cx="588629" cy="58862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EBFCA3-E77B-4694-A36F-2C121B04A411}">
      <dsp:nvSpPr>
        <dsp:cNvPr id="0" name=""/>
        <dsp:cNvSpPr/>
      </dsp:nvSpPr>
      <dsp:spPr>
        <a:xfrm>
          <a:off x="789934" y="942325"/>
          <a:ext cx="4627290" cy="470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780"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Back to Basics</a:t>
          </a:r>
          <a:endParaRPr lang="en-US" sz="2600" kern="1200" dirty="0"/>
        </a:p>
      </dsp:txBody>
      <dsp:txXfrm>
        <a:off x="789934" y="942325"/>
        <a:ext cx="4627290" cy="470903"/>
      </dsp:txXfrm>
    </dsp:sp>
    <dsp:sp modelId="{078D0B4C-EF01-4BE9-98E5-B38ED3464B47}">
      <dsp:nvSpPr>
        <dsp:cNvPr id="0" name=""/>
        <dsp:cNvSpPr/>
      </dsp:nvSpPr>
      <dsp:spPr>
        <a:xfrm>
          <a:off x="495620" y="883462"/>
          <a:ext cx="588629" cy="58862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23020C-C607-4743-9EFC-F90EEB41625E}">
      <dsp:nvSpPr>
        <dsp:cNvPr id="0" name=""/>
        <dsp:cNvSpPr/>
      </dsp:nvSpPr>
      <dsp:spPr>
        <a:xfrm>
          <a:off x="1023625" y="1648577"/>
          <a:ext cx="4393600" cy="47090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780"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Nursing Club</a:t>
          </a:r>
          <a:endParaRPr lang="en-US" sz="2600" kern="1200" dirty="0"/>
        </a:p>
      </dsp:txBody>
      <dsp:txXfrm>
        <a:off x="1023625" y="1648577"/>
        <a:ext cx="4393600" cy="470903"/>
      </dsp:txXfrm>
    </dsp:sp>
    <dsp:sp modelId="{BD07D049-AB14-4390-82BB-5D8A73374E4D}">
      <dsp:nvSpPr>
        <dsp:cNvPr id="0" name=""/>
        <dsp:cNvSpPr/>
      </dsp:nvSpPr>
      <dsp:spPr>
        <a:xfrm>
          <a:off x="729310" y="1589714"/>
          <a:ext cx="588629" cy="58862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DF8ECC-707C-433B-83DF-B11B7F65D3A4}">
      <dsp:nvSpPr>
        <dsp:cNvPr id="0" name=""/>
        <dsp:cNvSpPr/>
      </dsp:nvSpPr>
      <dsp:spPr>
        <a:xfrm>
          <a:off x="1098240" y="2355348"/>
          <a:ext cx="4318985" cy="4709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780"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Information Sessions</a:t>
          </a:r>
          <a:endParaRPr lang="en-US" sz="2600" kern="1200" dirty="0"/>
        </a:p>
      </dsp:txBody>
      <dsp:txXfrm>
        <a:off x="1098240" y="2355348"/>
        <a:ext cx="4318985" cy="470903"/>
      </dsp:txXfrm>
    </dsp:sp>
    <dsp:sp modelId="{0805F26F-2B9C-4A75-84FB-6A94FFC6AA78}">
      <dsp:nvSpPr>
        <dsp:cNvPr id="0" name=""/>
        <dsp:cNvSpPr/>
      </dsp:nvSpPr>
      <dsp:spPr>
        <a:xfrm>
          <a:off x="803925" y="2296485"/>
          <a:ext cx="588629" cy="58862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821909-0398-4E4B-A069-6C5405E9B238}">
      <dsp:nvSpPr>
        <dsp:cNvPr id="0" name=""/>
        <dsp:cNvSpPr/>
      </dsp:nvSpPr>
      <dsp:spPr>
        <a:xfrm>
          <a:off x="1023625" y="3062118"/>
          <a:ext cx="4393600" cy="47090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780"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Bridge Program</a:t>
          </a:r>
        </a:p>
      </dsp:txBody>
      <dsp:txXfrm>
        <a:off x="1023625" y="3062118"/>
        <a:ext cx="4393600" cy="470903"/>
      </dsp:txXfrm>
    </dsp:sp>
    <dsp:sp modelId="{085DC7D3-2A23-4AA9-9EEB-A2447808BCC9}">
      <dsp:nvSpPr>
        <dsp:cNvPr id="0" name=""/>
        <dsp:cNvSpPr/>
      </dsp:nvSpPr>
      <dsp:spPr>
        <a:xfrm>
          <a:off x="729310" y="3003255"/>
          <a:ext cx="588629" cy="588629"/>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7CE1E8-7681-4B30-9F3D-C9309A2AD2F8}">
      <dsp:nvSpPr>
        <dsp:cNvPr id="0" name=""/>
        <dsp:cNvSpPr/>
      </dsp:nvSpPr>
      <dsp:spPr>
        <a:xfrm>
          <a:off x="789934" y="3768370"/>
          <a:ext cx="4627290" cy="4709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780"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High School Workshops</a:t>
          </a:r>
          <a:endParaRPr lang="en-US" sz="2600" kern="1200" dirty="0"/>
        </a:p>
      </dsp:txBody>
      <dsp:txXfrm>
        <a:off x="789934" y="3768370"/>
        <a:ext cx="4627290" cy="470903"/>
      </dsp:txXfrm>
    </dsp:sp>
    <dsp:sp modelId="{004E3188-BAFF-467B-81FE-D04412D26BAC}">
      <dsp:nvSpPr>
        <dsp:cNvPr id="0" name=""/>
        <dsp:cNvSpPr/>
      </dsp:nvSpPr>
      <dsp:spPr>
        <a:xfrm>
          <a:off x="495620" y="3709507"/>
          <a:ext cx="588629" cy="58862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D0A25C-4A01-4493-9D84-8F0CAA63E616}">
      <dsp:nvSpPr>
        <dsp:cNvPr id="0" name=""/>
        <dsp:cNvSpPr/>
      </dsp:nvSpPr>
      <dsp:spPr>
        <a:xfrm>
          <a:off x="363489" y="4475140"/>
          <a:ext cx="5053736" cy="470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780"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Healthcare Career Day</a:t>
          </a:r>
          <a:endParaRPr lang="en-US" sz="2600" kern="1200" dirty="0"/>
        </a:p>
      </dsp:txBody>
      <dsp:txXfrm>
        <a:off x="363489" y="4475140"/>
        <a:ext cx="5053736" cy="470903"/>
      </dsp:txXfrm>
    </dsp:sp>
    <dsp:sp modelId="{3D3F4DA6-95B3-4874-8230-10CB4E8E82A2}">
      <dsp:nvSpPr>
        <dsp:cNvPr id="0" name=""/>
        <dsp:cNvSpPr/>
      </dsp:nvSpPr>
      <dsp:spPr>
        <a:xfrm>
          <a:off x="69174" y="4416277"/>
          <a:ext cx="588629" cy="58862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4/23/2019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4/23/2019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smtClean="0"/>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4/23/2019</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4/23/2019</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4/23/2019</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smtClean="0"/>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4/23/2019</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4/23/2019</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4/23/2019</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4/23/2019</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4/23/2019</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Bringing Life to our program with NSP II funding</a:t>
            </a:r>
            <a:endParaRPr lang="en-US" dirty="0"/>
          </a:p>
        </p:txBody>
      </p:sp>
      <p:sp>
        <p:nvSpPr>
          <p:cNvPr id="3" name="Subtitle 2"/>
          <p:cNvSpPr>
            <a:spLocks noGrp="1"/>
          </p:cNvSpPr>
          <p:nvPr>
            <p:ph type="subTitle" idx="1"/>
          </p:nvPr>
        </p:nvSpPr>
        <p:spPr/>
        <p:txBody>
          <a:bodyPr>
            <a:normAutofit/>
          </a:bodyPr>
          <a:lstStyle/>
          <a:p>
            <a:r>
              <a:rPr lang="en-US" dirty="0" smtClean="0"/>
              <a:t>Chesapeake College Nursing</a:t>
            </a:r>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Development Opportunities</a:t>
            </a:r>
            <a:endParaRPr lang="en-US" dirty="0"/>
          </a:p>
        </p:txBody>
      </p:sp>
      <p:sp>
        <p:nvSpPr>
          <p:cNvPr id="3" name="TextBox 2"/>
          <p:cNvSpPr txBox="1"/>
          <p:nvPr/>
        </p:nvSpPr>
        <p:spPr>
          <a:xfrm>
            <a:off x="1447800" y="2057400"/>
            <a:ext cx="8458200"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Yearly Nursing Colloquium for local Nursing educators to enhance their knowledge and skills and better prepare nursing students for the profession.</a:t>
            </a:r>
          </a:p>
          <a:p>
            <a:pPr marL="742950" lvl="1" indent="-285750">
              <a:buFont typeface="Arial" panose="020B0604020202020204" pitchFamily="34" charset="0"/>
              <a:buChar char="•"/>
            </a:pPr>
            <a:r>
              <a:rPr lang="en-US" dirty="0" smtClean="0"/>
              <a:t>Marianne </a:t>
            </a:r>
            <a:r>
              <a:rPr lang="en-US" dirty="0" err="1" smtClean="0"/>
              <a:t>Jefferys</a:t>
            </a:r>
            <a:endParaRPr lang="en-US" dirty="0" smtClean="0"/>
          </a:p>
          <a:p>
            <a:pPr marL="742950" lvl="1" indent="-285750">
              <a:buFont typeface="Arial" panose="020B0604020202020204" pitchFamily="34" charset="0"/>
              <a:buChar char="•"/>
            </a:pPr>
            <a:r>
              <a:rPr lang="en-US" dirty="0" smtClean="0"/>
              <a:t>Melissa Geist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Guest Speakers invited to assist Chesapeake College Nursing Faculty better assist the students.</a:t>
            </a:r>
          </a:p>
          <a:p>
            <a:pPr marL="742950" lvl="1" indent="-285750">
              <a:buFont typeface="Arial" panose="020B0604020202020204" pitchFamily="34" charset="0"/>
              <a:buChar char="•"/>
            </a:pPr>
            <a:r>
              <a:rPr lang="en-US" dirty="0" smtClean="0"/>
              <a:t>Lydia </a:t>
            </a:r>
            <a:r>
              <a:rPr lang="en-US" dirty="0" err="1" smtClean="0"/>
              <a:t>Zager</a:t>
            </a:r>
            <a:r>
              <a:rPr lang="en-US" dirty="0" smtClean="0"/>
              <a:t> and Loretta Manning from “I Can Publishing”</a:t>
            </a:r>
          </a:p>
          <a:p>
            <a:pPr marL="742950" lvl="1" indent="-285750">
              <a:buFont typeface="Arial" panose="020B0604020202020204" pitchFamily="34" charset="0"/>
              <a:buChar char="•"/>
            </a:pPr>
            <a:r>
              <a:rPr lang="en-US" dirty="0" smtClean="0"/>
              <a:t>Sylvia </a:t>
            </a:r>
            <a:r>
              <a:rPr lang="en-US" dirty="0" err="1" smtClean="0"/>
              <a:t>Rayfield</a:t>
            </a:r>
            <a:endParaRPr lang="en-US" dirty="0" smtClean="0"/>
          </a:p>
          <a:p>
            <a:pPr marL="1200150" lvl="2" indent="-285750">
              <a:buFont typeface="Arial" panose="020B0604020202020204" pitchFamily="34" charset="0"/>
              <a:buChar char="•"/>
            </a:pPr>
            <a:r>
              <a:rPr lang="en-US" dirty="0" smtClean="0"/>
              <a:t>Exam Review </a:t>
            </a:r>
          </a:p>
          <a:p>
            <a:pPr marL="1200150" lvl="2" indent="-285750">
              <a:buFont typeface="Arial" panose="020B0604020202020204" pitchFamily="34" charset="0"/>
              <a:buChar char="•"/>
            </a:pPr>
            <a:r>
              <a:rPr lang="en-US" dirty="0" smtClean="0"/>
              <a:t>Guided faculty with steps to increase the rigor and complexity of exam items</a:t>
            </a:r>
          </a:p>
          <a:p>
            <a:pPr marL="285750" indent="-285750">
              <a:buFont typeface="Arial" panose="020B0604020202020204" pitchFamily="34" charset="0"/>
              <a:buChar char="•"/>
            </a:pPr>
            <a:r>
              <a:rPr lang="en-US" dirty="0" smtClean="0"/>
              <a:t>CNE prep</a:t>
            </a:r>
          </a:p>
          <a:p>
            <a:pPr marL="742950" lvl="1" indent="-285750">
              <a:buFont typeface="Arial" panose="020B0604020202020204" pitchFamily="34" charset="0"/>
              <a:buChar char="•"/>
            </a:pPr>
            <a:r>
              <a:rPr lang="en-US" dirty="0" smtClean="0"/>
              <a:t>One faculty member attended and successfully passes exam</a:t>
            </a:r>
            <a:endParaRPr lang="en-US" dirty="0"/>
          </a:p>
        </p:txBody>
      </p:sp>
    </p:spTree>
    <p:extLst>
      <p:ext uri="{BB962C8B-B14F-4D97-AF65-F5344CB8AC3E}">
        <p14:creationId xmlns:p14="http://schemas.microsoft.com/office/powerpoint/2010/main" val="54710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609600" y="1828800"/>
            <a:ext cx="10058400" cy="4572000"/>
          </a:xfrm>
        </p:spPr>
        <p:txBody>
          <a:bodyPr>
            <a:normAutofit/>
          </a:bodyPr>
          <a:lstStyle/>
          <a:p>
            <a:pPr marL="0" indent="0">
              <a:buNone/>
            </a:pPr>
            <a:r>
              <a:rPr lang="en-US" b="1" dirty="0"/>
              <a:t>Assistance for Major Program Challenges</a:t>
            </a:r>
            <a:endParaRPr lang="en-US" dirty="0"/>
          </a:p>
          <a:p>
            <a:pPr marL="0" indent="0">
              <a:buNone/>
            </a:pPr>
            <a:r>
              <a:rPr lang="en-US" dirty="0" smtClean="0"/>
              <a:t>Declining </a:t>
            </a:r>
            <a:r>
              <a:rPr lang="en-US" dirty="0"/>
              <a:t>NCLEX Scores</a:t>
            </a:r>
          </a:p>
          <a:p>
            <a:pPr lvl="1"/>
            <a:r>
              <a:rPr lang="en-US" dirty="0" smtClean="0"/>
              <a:t>An </a:t>
            </a:r>
            <a:r>
              <a:rPr lang="en-US" dirty="0"/>
              <a:t>overall decrease in well-qualified applicants (recruitment piece of grant funding</a:t>
            </a:r>
            <a:r>
              <a:rPr lang="en-US" dirty="0" smtClean="0"/>
              <a:t>)</a:t>
            </a:r>
            <a:endParaRPr lang="en-US" dirty="0"/>
          </a:p>
          <a:p>
            <a:pPr lvl="1"/>
            <a:r>
              <a:rPr lang="en-US" dirty="0" smtClean="0"/>
              <a:t>Accepting </a:t>
            </a:r>
            <a:r>
              <a:rPr lang="en-US" dirty="0"/>
              <a:t>more and more marginally qualified applicants (data r/t admission points)</a:t>
            </a:r>
          </a:p>
          <a:p>
            <a:pPr lvl="1"/>
            <a:r>
              <a:rPr lang="en-US" dirty="0" smtClean="0"/>
              <a:t>Increasing </a:t>
            </a:r>
            <a:r>
              <a:rPr lang="en-US" dirty="0"/>
              <a:t>success of marginal students (retention piece of grant)</a:t>
            </a:r>
          </a:p>
          <a:p>
            <a:pPr lvl="1"/>
            <a:r>
              <a:rPr lang="en-US" dirty="0" smtClean="0"/>
              <a:t>Associates </a:t>
            </a:r>
            <a:r>
              <a:rPr lang="en-US" dirty="0"/>
              <a:t>to Bachelors Pathway</a:t>
            </a:r>
          </a:p>
          <a:p>
            <a:endParaRPr lang="en-US" dirty="0"/>
          </a:p>
        </p:txBody>
      </p:sp>
    </p:spTree>
    <p:extLst>
      <p:ext uri="{BB962C8B-B14F-4D97-AF65-F5344CB8AC3E}">
        <p14:creationId xmlns:p14="http://schemas.microsoft.com/office/powerpoint/2010/main" val="426120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graphicFrame>
        <p:nvGraphicFramePr>
          <p:cNvPr id="4" name="Content Placeholder 3"/>
          <p:cNvGraphicFramePr>
            <a:graphicFrameLocks noGrp="1"/>
          </p:cNvGraphicFramePr>
          <p:nvPr>
            <p:ph idx="1"/>
          </p:nvPr>
        </p:nvGraphicFramePr>
        <p:xfrm>
          <a:off x="1984375" y="2757170"/>
          <a:ext cx="8223250" cy="2894648"/>
        </p:xfrm>
        <a:graphic>
          <a:graphicData uri="http://schemas.openxmlformats.org/drawingml/2006/table">
            <a:tbl>
              <a:tblPr firstRow="1" firstCol="1" bandRow="1">
                <a:tableStyleId>{21E4AEA4-8DFA-4A89-87EB-49C32662AFE0}</a:tableStyleId>
              </a:tblPr>
              <a:tblGrid>
                <a:gridCol w="1078230"/>
                <a:gridCol w="1028700"/>
                <a:gridCol w="1007110"/>
                <a:gridCol w="1026160"/>
                <a:gridCol w="1019175"/>
                <a:gridCol w="1056005"/>
                <a:gridCol w="1056005"/>
                <a:gridCol w="951865"/>
              </a:tblGrid>
              <a:tr h="393700">
                <a:tc>
                  <a:txBody>
                    <a:bodyPr/>
                    <a:lstStyle/>
                    <a:p>
                      <a:pPr marL="0" marR="0" algn="ctr">
                        <a:lnSpc>
                          <a:spcPct val="107000"/>
                        </a:lnSpc>
                        <a:spcBef>
                          <a:spcPts val="0"/>
                        </a:spcBef>
                        <a:spcAft>
                          <a:spcPts val="0"/>
                        </a:spcAft>
                      </a:pPr>
                      <a:r>
                        <a:rPr lang="en-US" sz="1100">
                          <a:effectLst/>
                        </a:rPr>
                        <a:t> </a:t>
                      </a:r>
                    </a:p>
                    <a:p>
                      <a:pPr marL="0" marR="0" algn="ctr">
                        <a:lnSpc>
                          <a:spcPct val="107000"/>
                        </a:lnSpc>
                        <a:spcBef>
                          <a:spcPts val="0"/>
                        </a:spcBef>
                        <a:spcAft>
                          <a:spcPts val="0"/>
                        </a:spcAft>
                      </a:pPr>
                      <a:r>
                        <a:rPr lang="en-US" sz="1100">
                          <a:effectLst/>
                        </a:rPr>
                        <a:t>Fall Admission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GPA 3.0 or Above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GPA less than 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TEAS Score 2 or above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TEAS Score less than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Program Points above 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Program Points 12 and below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Total Number that did not complete/failed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0080">
                <a:tc>
                  <a:txBody>
                    <a:bodyPr/>
                    <a:lstStyle/>
                    <a:p>
                      <a:pPr marL="0" marR="0" algn="ctr">
                        <a:lnSpc>
                          <a:spcPct val="107000"/>
                        </a:lnSpc>
                        <a:spcBef>
                          <a:spcPts val="0"/>
                        </a:spcBef>
                        <a:spcAft>
                          <a:spcPts val="0"/>
                        </a:spcAft>
                      </a:pPr>
                      <a:r>
                        <a:rPr lang="en-US" sz="1100">
                          <a:effectLst/>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p>
                    <a:p>
                      <a:pPr marL="0" marR="0" algn="ctr">
                        <a:lnSpc>
                          <a:spcPct val="107000"/>
                        </a:lnSpc>
                        <a:spcBef>
                          <a:spcPts val="0"/>
                        </a:spcBef>
                        <a:spcAft>
                          <a:spcPts val="0"/>
                        </a:spcAft>
                      </a:pPr>
                      <a:r>
                        <a:rPr lang="en-US" sz="1100">
                          <a:effectLst/>
                        </a:rPr>
                        <a:t> </a:t>
                      </a:r>
                    </a:p>
                    <a:p>
                      <a:pPr marL="0" marR="0" algn="ctr">
                        <a:lnSpc>
                          <a:spcPct val="107000"/>
                        </a:lnSpc>
                        <a:spcBef>
                          <a:spcPts val="0"/>
                        </a:spcBef>
                        <a:spcAft>
                          <a:spcPts val="0"/>
                        </a:spcAft>
                      </a:pPr>
                      <a:r>
                        <a:rPr lang="en-US" sz="1100">
                          <a:effectLst/>
                        </a:rPr>
                        <a:t>20</a:t>
                      </a:r>
                    </a:p>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0080">
                <a:tc>
                  <a:txBody>
                    <a:bodyPr/>
                    <a:lstStyle/>
                    <a:p>
                      <a:pPr marL="0" marR="0" algn="ctr">
                        <a:lnSpc>
                          <a:spcPct val="107000"/>
                        </a:lnSpc>
                        <a:spcBef>
                          <a:spcPts val="0"/>
                        </a:spcBef>
                        <a:spcAft>
                          <a:spcPts val="0"/>
                        </a:spcAft>
                      </a:pPr>
                      <a:r>
                        <a:rPr lang="en-US" sz="1100">
                          <a:effectLst/>
                        </a:rPr>
                        <a:t>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p>
                    <a:p>
                      <a:pPr marL="0" marR="0" algn="ctr">
                        <a:lnSpc>
                          <a:spcPct val="107000"/>
                        </a:lnSpc>
                        <a:spcBef>
                          <a:spcPts val="0"/>
                        </a:spcBef>
                        <a:spcAft>
                          <a:spcPts val="0"/>
                        </a:spcAft>
                      </a:pPr>
                      <a:r>
                        <a:rPr lang="en-US" sz="11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0080">
                <a:tc>
                  <a:txBody>
                    <a:bodyPr/>
                    <a:lstStyle/>
                    <a:p>
                      <a:pPr marL="0" marR="0" algn="ctr">
                        <a:lnSpc>
                          <a:spcPct val="107000"/>
                        </a:lnSpc>
                        <a:spcBef>
                          <a:spcPts val="0"/>
                        </a:spcBef>
                        <a:spcAft>
                          <a:spcPts val="0"/>
                        </a:spcAft>
                      </a:pPr>
                      <a:r>
                        <a:rPr lang="en-US" sz="1100">
                          <a:effectLst/>
                        </a:rPr>
                        <a:t>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56053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Retention-APC Coordinator</a:t>
            </a:r>
            <a:endParaRPr lang="en-US" dirty="0"/>
          </a:p>
        </p:txBody>
      </p:sp>
      <p:graphicFrame>
        <p:nvGraphicFramePr>
          <p:cNvPr id="4" name="Diagram 3"/>
          <p:cNvGraphicFramePr/>
          <p:nvPr>
            <p:extLst>
              <p:ext uri="{D42A27DB-BD31-4B8C-83A1-F6EECF244321}">
                <p14:modId xmlns:p14="http://schemas.microsoft.com/office/powerpoint/2010/main" val="3271250571"/>
              </p:ext>
            </p:extLst>
          </p:nvPr>
        </p:nvGraphicFramePr>
        <p:xfrm>
          <a:off x="228600" y="1905000"/>
          <a:ext cx="11353800" cy="4233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Progress Report</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704528592"/>
              </p:ext>
            </p:extLst>
          </p:nvPr>
        </p:nvGraphicFramePr>
        <p:xfrm>
          <a:off x="838200" y="1752602"/>
          <a:ext cx="4731304" cy="4648196"/>
        </p:xfrm>
        <a:graphic>
          <a:graphicData uri="http://schemas.openxmlformats.org/drawingml/2006/table">
            <a:tbl>
              <a:tblPr>
                <a:tableStyleId>{21E4AEA4-8DFA-4A89-87EB-49C32662AFE0}</a:tableStyleId>
              </a:tblPr>
              <a:tblGrid>
                <a:gridCol w="589112"/>
                <a:gridCol w="589112"/>
                <a:gridCol w="589112"/>
                <a:gridCol w="607520"/>
                <a:gridCol w="589112"/>
                <a:gridCol w="589112"/>
                <a:gridCol w="589112"/>
                <a:gridCol w="589112"/>
              </a:tblGrid>
              <a:tr h="166007">
                <a:tc gridSpan="5">
                  <a:txBody>
                    <a:bodyPr/>
                    <a:lstStyle/>
                    <a:p>
                      <a:pPr algn="l" fontAlgn="b"/>
                      <a:r>
                        <a:rPr lang="en-US" sz="900" u="none" strike="noStrike">
                          <a:effectLst/>
                        </a:rPr>
                        <a:t>Nursing students with program points below 12</a:t>
                      </a:r>
                      <a:endParaRPr lang="en-US" sz="900" b="0" i="0" u="none" strike="noStrike">
                        <a:solidFill>
                          <a:srgbClr val="000000"/>
                        </a:solidFill>
                        <a:effectLst/>
                        <a:latin typeface="Calibri" panose="020F0502020204030204" pitchFamily="34" charset="0"/>
                      </a:endParaRPr>
                    </a:p>
                  </a:txBody>
                  <a:tcPr marL="8170" marR="8170" marT="817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Program</a:t>
                      </a:r>
                      <a:endParaRPr lang="en-US" sz="900" b="1" i="0" u="none" strike="noStrike">
                        <a:solidFill>
                          <a:srgbClr val="00000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Tutoring</a:t>
                      </a:r>
                      <a:endParaRPr lang="en-US" sz="900" b="1" i="0" u="none" strike="noStrike">
                        <a:solidFill>
                          <a:srgbClr val="00000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Wkshp</a:t>
                      </a:r>
                      <a:endParaRPr lang="en-US" sz="900" b="1"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Pass/Fail</a:t>
                      </a:r>
                      <a:endParaRPr lang="en-US" sz="900" b="1" i="0" u="none" strike="noStrike">
                        <a:solidFill>
                          <a:srgbClr val="000000"/>
                        </a:solidFill>
                        <a:effectLst/>
                        <a:latin typeface="Calibri" panose="020F0502020204030204" pitchFamily="34" charset="0"/>
                      </a:endParaRPr>
                    </a:p>
                  </a:txBody>
                  <a:tcPr marL="8170" marR="8170" marT="8170" marB="0" anchor="ctr"/>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Points</a:t>
                      </a:r>
                      <a:endParaRPr lang="en-US" sz="900" b="1" i="0" u="none" strike="noStrike">
                        <a:solidFill>
                          <a:srgbClr val="00000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Sessions</a:t>
                      </a:r>
                      <a:endParaRPr lang="en-US" sz="900" b="1"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totals</a:t>
                      </a:r>
                      <a:endParaRPr lang="en-US" sz="900" b="1"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endParaRPr lang="en-US" sz="900" b="0" i="0" u="none" strike="noStrike">
                        <a:solidFill>
                          <a:srgbClr val="000000"/>
                        </a:solidFill>
                        <a:effectLst/>
                        <a:latin typeface="Calibri" panose="020F0502020204030204" pitchFamily="34" charset="0"/>
                      </a:endParaRPr>
                    </a:p>
                  </a:txBody>
                  <a:tcPr marL="8170" marR="8170" marT="8170" marB="0" anchor="b"/>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10</a:t>
                      </a:r>
                      <a:endParaRPr lang="en-US" sz="900" b="0" i="0" u="none" strike="noStrike">
                        <a:solidFill>
                          <a:srgbClr val="7030A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10</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5</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P</a:t>
                      </a:r>
                      <a:endParaRPr lang="en-US" sz="900" b="0" i="0" u="none" strike="noStrike">
                        <a:solidFill>
                          <a:srgbClr val="7030A0"/>
                        </a:solidFill>
                        <a:effectLst/>
                        <a:latin typeface="Calibri" panose="020F0502020204030204" pitchFamily="34" charset="0"/>
                      </a:endParaRPr>
                    </a:p>
                  </a:txBody>
                  <a:tcPr marL="8170" marR="8170" marT="8170" marB="0" anchor="b"/>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11.5</a:t>
                      </a:r>
                      <a:endParaRPr lang="en-US" sz="900" b="0" i="0" u="none" strike="noStrike">
                        <a:solidFill>
                          <a:srgbClr val="7030A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8</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6</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P</a:t>
                      </a:r>
                      <a:endParaRPr lang="en-US" sz="900" b="0" i="0" u="none" strike="noStrike">
                        <a:solidFill>
                          <a:srgbClr val="7030A0"/>
                        </a:solidFill>
                        <a:effectLst/>
                        <a:latin typeface="Calibri" panose="020F0502020204030204" pitchFamily="34" charset="0"/>
                      </a:endParaRPr>
                    </a:p>
                  </a:txBody>
                  <a:tcPr marL="8170" marR="8170" marT="8170" marB="0" anchor="b"/>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10</a:t>
                      </a:r>
                      <a:endParaRPr lang="en-US" sz="900" b="0" i="0" u="none" strike="noStrike">
                        <a:solidFill>
                          <a:srgbClr val="7030A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10</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6</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P</a:t>
                      </a:r>
                      <a:endParaRPr lang="en-US" sz="900" b="0" i="0" u="none" strike="noStrike">
                        <a:solidFill>
                          <a:srgbClr val="7030A0"/>
                        </a:solidFill>
                        <a:effectLst/>
                        <a:latin typeface="Calibri" panose="020F0502020204030204" pitchFamily="34" charset="0"/>
                      </a:endParaRPr>
                    </a:p>
                  </a:txBody>
                  <a:tcPr marL="8170" marR="8170" marT="8170" marB="0" anchor="b"/>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11</a:t>
                      </a:r>
                      <a:endParaRPr lang="en-US" sz="900" b="0" i="0" u="none" strike="noStrike">
                        <a:solidFill>
                          <a:srgbClr val="7030A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10</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6</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P</a:t>
                      </a:r>
                      <a:endParaRPr lang="en-US" sz="900" b="0" i="0" u="none" strike="noStrike">
                        <a:solidFill>
                          <a:srgbClr val="7030A0"/>
                        </a:solidFill>
                        <a:effectLst/>
                        <a:latin typeface="Calibri" panose="020F0502020204030204" pitchFamily="34" charset="0"/>
                      </a:endParaRPr>
                    </a:p>
                  </a:txBody>
                  <a:tcPr marL="8170" marR="8170" marT="8170" marB="0" anchor="b"/>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10</a:t>
                      </a:r>
                      <a:endParaRPr lang="en-US" sz="900" b="0" i="0" u="none" strike="noStrike">
                        <a:solidFill>
                          <a:srgbClr val="7030A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17</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7</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P</a:t>
                      </a:r>
                      <a:endParaRPr lang="en-US" sz="900" b="0" i="0" u="none" strike="noStrike">
                        <a:solidFill>
                          <a:srgbClr val="7030A0"/>
                        </a:solidFill>
                        <a:effectLst/>
                        <a:latin typeface="Calibri" panose="020F0502020204030204" pitchFamily="34" charset="0"/>
                      </a:endParaRPr>
                    </a:p>
                  </a:txBody>
                  <a:tcPr marL="8170" marR="8170" marT="8170" marB="0" anchor="b"/>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10</a:t>
                      </a:r>
                      <a:endParaRPr lang="en-US" sz="900" b="0" i="0" u="none" strike="noStrike">
                        <a:solidFill>
                          <a:srgbClr val="7030A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11</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5</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P</a:t>
                      </a:r>
                      <a:endParaRPr lang="en-US" sz="900" b="0" i="0" u="none" strike="noStrike">
                        <a:solidFill>
                          <a:srgbClr val="7030A0"/>
                        </a:solidFill>
                        <a:effectLst/>
                        <a:latin typeface="Calibri" panose="020F0502020204030204" pitchFamily="34" charset="0"/>
                      </a:endParaRPr>
                    </a:p>
                  </a:txBody>
                  <a:tcPr marL="8170" marR="8170" marT="8170" marB="0" anchor="b"/>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11.5</a:t>
                      </a:r>
                      <a:endParaRPr lang="en-US" sz="900" b="0" i="0" u="none" strike="noStrike">
                        <a:solidFill>
                          <a:srgbClr val="7030A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12</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4</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P</a:t>
                      </a:r>
                      <a:endParaRPr lang="en-US" sz="900" b="0" i="0" u="none" strike="noStrike">
                        <a:solidFill>
                          <a:srgbClr val="7030A0"/>
                        </a:solidFill>
                        <a:effectLst/>
                        <a:latin typeface="Calibri" panose="020F0502020204030204" pitchFamily="34" charset="0"/>
                      </a:endParaRPr>
                    </a:p>
                  </a:txBody>
                  <a:tcPr marL="8170" marR="8170" marT="8170" marB="0" anchor="b"/>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10</a:t>
                      </a:r>
                      <a:endParaRPr lang="en-US" sz="900" b="0" i="0" u="none" strike="noStrike">
                        <a:solidFill>
                          <a:srgbClr val="7030A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16</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7</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P</a:t>
                      </a:r>
                      <a:endParaRPr lang="en-US" sz="900" b="0" i="0" u="none" strike="noStrike">
                        <a:solidFill>
                          <a:srgbClr val="7030A0"/>
                        </a:solidFill>
                        <a:effectLst/>
                        <a:latin typeface="Calibri" panose="020F0502020204030204" pitchFamily="34" charset="0"/>
                      </a:endParaRPr>
                    </a:p>
                  </a:txBody>
                  <a:tcPr marL="8170" marR="8170" marT="8170" marB="0" anchor="b"/>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10</a:t>
                      </a:r>
                      <a:endParaRPr lang="en-US" sz="900" b="0" i="0" u="none" strike="noStrike">
                        <a:solidFill>
                          <a:srgbClr val="7030A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6</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5</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P</a:t>
                      </a:r>
                      <a:endParaRPr lang="en-US" sz="900" b="0" i="0" u="none" strike="noStrike">
                        <a:solidFill>
                          <a:srgbClr val="7030A0"/>
                        </a:solidFill>
                        <a:effectLst/>
                        <a:latin typeface="Calibri" panose="020F0502020204030204" pitchFamily="34" charset="0"/>
                      </a:endParaRPr>
                    </a:p>
                  </a:txBody>
                  <a:tcPr marL="8170" marR="8170" marT="8170" marB="0" anchor="b"/>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11</a:t>
                      </a:r>
                      <a:endParaRPr lang="en-US" sz="900" b="0" i="0" u="none" strike="noStrike">
                        <a:solidFill>
                          <a:srgbClr val="7030A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10</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6</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P</a:t>
                      </a:r>
                      <a:endParaRPr lang="en-US" sz="900" b="0" i="0" u="none" strike="noStrike">
                        <a:solidFill>
                          <a:srgbClr val="7030A0"/>
                        </a:solidFill>
                        <a:effectLst/>
                        <a:latin typeface="Calibri" panose="020F0502020204030204" pitchFamily="34" charset="0"/>
                      </a:endParaRPr>
                    </a:p>
                  </a:txBody>
                  <a:tcPr marL="8170" marR="8170" marT="8170" marB="0" anchor="b"/>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10</a:t>
                      </a:r>
                      <a:endParaRPr lang="en-US" sz="900" b="0" i="0" u="none" strike="noStrike">
                        <a:solidFill>
                          <a:srgbClr val="7030A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11</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6</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P</a:t>
                      </a:r>
                      <a:endParaRPr lang="en-US" sz="900" b="0" i="0" u="none" strike="noStrike">
                        <a:solidFill>
                          <a:srgbClr val="7030A0"/>
                        </a:solidFill>
                        <a:effectLst/>
                        <a:latin typeface="Calibri" panose="020F0502020204030204" pitchFamily="34" charset="0"/>
                      </a:endParaRPr>
                    </a:p>
                  </a:txBody>
                  <a:tcPr marL="8170" marR="8170" marT="8170" marB="0" anchor="b"/>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11.5</a:t>
                      </a:r>
                      <a:endParaRPr lang="en-US" sz="900" b="0" i="0" u="none" strike="noStrike">
                        <a:solidFill>
                          <a:srgbClr val="7030A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12</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6</a:t>
                      </a:r>
                      <a:endParaRPr lang="en-US" sz="900" b="0" i="0" u="none" strike="noStrike">
                        <a:solidFill>
                          <a:srgbClr val="7030A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F</a:t>
                      </a:r>
                      <a:endParaRPr lang="en-US" sz="900" b="0" i="0" u="none" strike="noStrike">
                        <a:solidFill>
                          <a:srgbClr val="7030A0"/>
                        </a:solidFill>
                        <a:effectLst/>
                        <a:latin typeface="Calibri" panose="020F0502020204030204" pitchFamily="34" charset="0"/>
                      </a:endParaRPr>
                    </a:p>
                  </a:txBody>
                  <a:tcPr marL="8170" marR="8170" marT="8170" marB="0" anchor="b"/>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11</a:t>
                      </a:r>
                      <a:endParaRPr lang="en-US" sz="900" b="0" i="0" u="none" strike="noStrike">
                        <a:solidFill>
                          <a:srgbClr val="FF000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8</a:t>
                      </a:r>
                      <a:endParaRPr lang="en-US" sz="900" b="0" i="0" u="none" strike="noStrike">
                        <a:solidFill>
                          <a:srgbClr val="FF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3</a:t>
                      </a:r>
                      <a:endParaRPr lang="en-US" sz="900" b="0" i="0" u="none" strike="noStrike">
                        <a:solidFill>
                          <a:srgbClr val="FF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P</a:t>
                      </a:r>
                      <a:endParaRPr lang="en-US" sz="900" b="0" i="0" u="none" strike="noStrike">
                        <a:solidFill>
                          <a:srgbClr val="FF0000"/>
                        </a:solidFill>
                        <a:effectLst/>
                        <a:latin typeface="Calibri" panose="020F0502020204030204" pitchFamily="34" charset="0"/>
                      </a:endParaRPr>
                    </a:p>
                  </a:txBody>
                  <a:tcPr marL="8170" marR="8170" marT="8170" marB="0" anchor="b"/>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10.5</a:t>
                      </a:r>
                      <a:endParaRPr lang="en-US" sz="900" b="0" i="0" u="none" strike="noStrike">
                        <a:solidFill>
                          <a:srgbClr val="FF000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6</a:t>
                      </a:r>
                      <a:endParaRPr lang="en-US" sz="900" b="0" i="0" u="none" strike="noStrike">
                        <a:solidFill>
                          <a:srgbClr val="FF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4</a:t>
                      </a:r>
                      <a:endParaRPr lang="en-US" sz="900" b="0" i="0" u="none" strike="noStrike">
                        <a:solidFill>
                          <a:srgbClr val="FF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P</a:t>
                      </a:r>
                      <a:endParaRPr lang="en-US" sz="900" b="0" i="0" u="none" strike="noStrike">
                        <a:solidFill>
                          <a:srgbClr val="FF0000"/>
                        </a:solidFill>
                        <a:effectLst/>
                        <a:latin typeface="Calibri" panose="020F0502020204030204" pitchFamily="34" charset="0"/>
                      </a:endParaRPr>
                    </a:p>
                  </a:txBody>
                  <a:tcPr marL="8170" marR="8170" marT="8170" marB="0" anchor="b"/>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10</a:t>
                      </a:r>
                      <a:endParaRPr lang="en-US" sz="900" b="0" i="0" u="none" strike="noStrike">
                        <a:solidFill>
                          <a:srgbClr val="FF000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10</a:t>
                      </a:r>
                      <a:endParaRPr lang="en-US" sz="900" b="0" i="0" u="none" strike="noStrike">
                        <a:solidFill>
                          <a:srgbClr val="FF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7</a:t>
                      </a:r>
                      <a:endParaRPr lang="en-US" sz="900" b="0" i="0" u="none" strike="noStrike">
                        <a:solidFill>
                          <a:srgbClr val="FF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P</a:t>
                      </a:r>
                      <a:endParaRPr lang="en-US" sz="900" b="0" i="0" u="none" strike="noStrike">
                        <a:solidFill>
                          <a:srgbClr val="FF0000"/>
                        </a:solidFill>
                        <a:effectLst/>
                        <a:latin typeface="Calibri" panose="020F0502020204030204" pitchFamily="34" charset="0"/>
                      </a:endParaRPr>
                    </a:p>
                  </a:txBody>
                  <a:tcPr marL="8170" marR="8170" marT="8170" marB="0" anchor="b"/>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11.5</a:t>
                      </a:r>
                      <a:endParaRPr lang="en-US" sz="900" b="0" i="0" u="none" strike="noStrike">
                        <a:solidFill>
                          <a:srgbClr val="FF000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10</a:t>
                      </a:r>
                      <a:endParaRPr lang="en-US" sz="900" b="0" i="0" u="none" strike="noStrike">
                        <a:solidFill>
                          <a:srgbClr val="FF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3</a:t>
                      </a:r>
                      <a:endParaRPr lang="en-US" sz="900" b="0" i="0" u="none" strike="noStrike">
                        <a:solidFill>
                          <a:srgbClr val="FF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P</a:t>
                      </a:r>
                      <a:endParaRPr lang="en-US" sz="900" b="0" i="0" u="none" strike="noStrike">
                        <a:solidFill>
                          <a:srgbClr val="FF0000"/>
                        </a:solidFill>
                        <a:effectLst/>
                        <a:latin typeface="Calibri" panose="020F0502020204030204" pitchFamily="34" charset="0"/>
                      </a:endParaRPr>
                    </a:p>
                  </a:txBody>
                  <a:tcPr marL="8170" marR="8170" marT="8170" marB="0" anchor="b"/>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11.5</a:t>
                      </a:r>
                      <a:endParaRPr lang="en-US" sz="900" b="0" i="0" u="none" strike="noStrike">
                        <a:solidFill>
                          <a:srgbClr val="00000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W</a:t>
                      </a:r>
                      <a:endParaRPr lang="en-US" sz="900" b="0" i="0" u="none" strike="noStrike">
                        <a:solidFill>
                          <a:srgbClr val="000000"/>
                        </a:solidFill>
                        <a:effectLst/>
                        <a:latin typeface="Calibri" panose="020F0502020204030204" pitchFamily="34" charset="0"/>
                      </a:endParaRPr>
                    </a:p>
                  </a:txBody>
                  <a:tcPr marL="8170" marR="8170" marT="8170" marB="0" anchor="b"/>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11.5</a:t>
                      </a:r>
                      <a:endParaRPr lang="en-US" sz="900" b="0" i="0" u="none" strike="noStrike">
                        <a:solidFill>
                          <a:srgbClr val="00000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W</a:t>
                      </a:r>
                      <a:endParaRPr lang="en-US" sz="900" b="0" i="0" u="none" strike="noStrike">
                        <a:solidFill>
                          <a:srgbClr val="000000"/>
                        </a:solidFill>
                        <a:effectLst/>
                        <a:latin typeface="Calibri" panose="020F0502020204030204" pitchFamily="34" charset="0"/>
                      </a:endParaRPr>
                    </a:p>
                  </a:txBody>
                  <a:tcPr marL="8170" marR="8170" marT="8170" marB="0" anchor="b"/>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11.5</a:t>
                      </a:r>
                      <a:endParaRPr lang="en-US" sz="900" b="0" i="0" u="none" strike="noStrike">
                        <a:solidFill>
                          <a:srgbClr val="00000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W</a:t>
                      </a:r>
                      <a:endParaRPr lang="en-US" sz="900" b="0" i="0" u="none" strike="noStrike">
                        <a:solidFill>
                          <a:srgbClr val="000000"/>
                        </a:solidFill>
                        <a:effectLst/>
                        <a:latin typeface="Calibri" panose="020F0502020204030204" pitchFamily="34" charset="0"/>
                      </a:endParaRPr>
                    </a:p>
                  </a:txBody>
                  <a:tcPr marL="8170" marR="8170" marT="8170" marB="0" anchor="b"/>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ctr"/>
                      <a:r>
                        <a:rPr lang="en-US" sz="900" u="none" strike="noStrike">
                          <a:effectLst/>
                        </a:rPr>
                        <a:t>11</a:t>
                      </a:r>
                      <a:endParaRPr lang="en-US" sz="900" b="0" i="0" u="none" strike="noStrike">
                        <a:solidFill>
                          <a:srgbClr val="000000"/>
                        </a:solidFill>
                        <a:effectLst/>
                        <a:latin typeface="Calibri" panose="020F0502020204030204" pitchFamily="34" charset="0"/>
                      </a:endParaRPr>
                    </a:p>
                  </a:txBody>
                  <a:tcPr marL="8170" marR="8170" marT="8170" marB="0" anchor="ct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ctr" fontAlgn="b"/>
                      <a:r>
                        <a:rPr lang="en-US" sz="900" u="none" strike="noStrike">
                          <a:effectLst/>
                        </a:rPr>
                        <a:t>W</a:t>
                      </a:r>
                      <a:endParaRPr lang="en-US" sz="900" b="0" i="0" u="none" strike="noStrike">
                        <a:solidFill>
                          <a:srgbClr val="000000"/>
                        </a:solidFill>
                        <a:effectLst/>
                        <a:latin typeface="Calibri" panose="020F0502020204030204" pitchFamily="34" charset="0"/>
                      </a:endParaRPr>
                    </a:p>
                  </a:txBody>
                  <a:tcPr marL="8170" marR="8170" marT="8170" marB="0" anchor="b"/>
                </a:tc>
              </a:tr>
              <a:tr h="166007">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r>
              <a:tr h="166007">
                <a:tc gridSpan="3">
                  <a:txBody>
                    <a:bodyPr/>
                    <a:lstStyle/>
                    <a:p>
                      <a:pPr algn="l" fontAlgn="b"/>
                      <a:r>
                        <a:rPr lang="en-US" sz="900" u="none" strike="noStrike">
                          <a:effectLst/>
                        </a:rPr>
                        <a:t>Purple:  Provisional Students</a:t>
                      </a:r>
                      <a:endParaRPr lang="en-US" sz="900" b="0" i="0" u="none" strike="noStrike">
                        <a:solidFill>
                          <a:srgbClr val="000000"/>
                        </a:solidFill>
                        <a:effectLst/>
                        <a:latin typeface="Calibri" panose="020F0502020204030204" pitchFamily="34" charset="0"/>
                      </a:endParaRPr>
                    </a:p>
                  </a:txBody>
                  <a:tcPr marL="8170" marR="8170" marT="8170" marB="0" anchor="b"/>
                </a:tc>
                <a:tc hMerge="1">
                  <a:txBody>
                    <a:bodyPr/>
                    <a:lstStyle/>
                    <a:p>
                      <a:endParaRPr lang="en-US"/>
                    </a:p>
                  </a:txBody>
                  <a:tcPr/>
                </a:tc>
                <a:tc hMerge="1">
                  <a:txBody>
                    <a:bodyPr/>
                    <a:lstStyle/>
                    <a:p>
                      <a:endParaRPr lang="en-US"/>
                    </a:p>
                  </a:txBody>
                  <a:tcPr/>
                </a:tc>
                <a:tc gridSpan="4">
                  <a:txBody>
                    <a:bodyPr/>
                    <a:lstStyle/>
                    <a:p>
                      <a:pPr algn="l" fontAlgn="b"/>
                      <a:r>
                        <a:rPr lang="en-US" sz="900" u="none" strike="noStrike">
                          <a:effectLst/>
                        </a:rPr>
                        <a:t>Total Passing: 11 out of 12 students</a:t>
                      </a:r>
                      <a:endParaRPr lang="en-US" sz="900" b="0" i="0" u="none" strike="noStrike">
                        <a:solidFill>
                          <a:srgbClr val="000000"/>
                        </a:solidFill>
                        <a:effectLst/>
                        <a:latin typeface="Calibri" panose="020F0502020204030204" pitchFamily="34" charset="0"/>
                      </a:endParaRPr>
                    </a:p>
                  </a:txBody>
                  <a:tcPr marL="8170" marR="8170" marT="817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900" u="none" strike="noStrike">
                          <a:effectLst/>
                        </a:rPr>
                        <a:t>91%</a:t>
                      </a:r>
                      <a:endParaRPr lang="en-US" sz="900" b="0" i="0" u="none" strike="noStrike">
                        <a:solidFill>
                          <a:srgbClr val="000000"/>
                        </a:solidFill>
                        <a:effectLst/>
                        <a:latin typeface="Calibri" panose="020F0502020204030204" pitchFamily="34" charset="0"/>
                      </a:endParaRPr>
                    </a:p>
                  </a:txBody>
                  <a:tcPr marL="8170" marR="8170" marT="8170" marB="0" anchor="b"/>
                </a:tc>
              </a:tr>
              <a:tr h="166007">
                <a:tc gridSpan="3">
                  <a:txBody>
                    <a:bodyPr/>
                    <a:lstStyle/>
                    <a:p>
                      <a:pPr algn="l" fontAlgn="b"/>
                      <a:r>
                        <a:rPr lang="en-US" sz="900" u="none" strike="noStrike">
                          <a:effectLst/>
                        </a:rPr>
                        <a:t>Red:  Repeating Students</a:t>
                      </a:r>
                      <a:endParaRPr lang="en-US" sz="900" b="0" i="0" u="none" strike="noStrike">
                        <a:solidFill>
                          <a:srgbClr val="000000"/>
                        </a:solidFill>
                        <a:effectLst/>
                        <a:latin typeface="Calibri" panose="020F0502020204030204" pitchFamily="34" charset="0"/>
                      </a:endParaRPr>
                    </a:p>
                  </a:txBody>
                  <a:tcPr marL="8170" marR="8170" marT="8170" marB="0" anchor="b"/>
                </a:tc>
                <a:tc hMerge="1">
                  <a:txBody>
                    <a:bodyPr/>
                    <a:lstStyle/>
                    <a:p>
                      <a:endParaRPr lang="en-US"/>
                    </a:p>
                  </a:txBody>
                  <a:tcPr/>
                </a:tc>
                <a:tc hMerge="1">
                  <a:txBody>
                    <a:bodyPr/>
                    <a:lstStyle/>
                    <a:p>
                      <a:endParaRPr lang="en-US"/>
                    </a:p>
                  </a:txBody>
                  <a:tcPr/>
                </a:tc>
                <a:tc gridSpan="3">
                  <a:txBody>
                    <a:bodyPr/>
                    <a:lstStyle/>
                    <a:p>
                      <a:pPr algn="l" fontAlgn="b"/>
                      <a:r>
                        <a:rPr lang="en-US" sz="900" u="none" strike="noStrike">
                          <a:effectLst/>
                        </a:rPr>
                        <a:t>Total Passing:  4 out of 4</a:t>
                      </a:r>
                      <a:endParaRPr lang="en-US" sz="900" b="0" i="0" u="none" strike="noStrike">
                        <a:solidFill>
                          <a:srgbClr val="000000"/>
                        </a:solidFill>
                        <a:effectLst/>
                        <a:latin typeface="Calibri" panose="020F0502020204030204" pitchFamily="34" charset="0"/>
                      </a:endParaRPr>
                    </a:p>
                  </a:txBody>
                  <a:tcPr marL="8170" marR="8170" marT="8170" marB="0" anchor="b"/>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r" fontAlgn="b"/>
                      <a:r>
                        <a:rPr lang="en-US" sz="900" u="none" strike="noStrike">
                          <a:effectLst/>
                        </a:rPr>
                        <a:t>100%</a:t>
                      </a:r>
                      <a:endParaRPr lang="en-US" sz="900" b="0" i="0" u="none" strike="noStrike">
                        <a:solidFill>
                          <a:srgbClr val="000000"/>
                        </a:solidFill>
                        <a:effectLst/>
                        <a:latin typeface="Calibri" panose="020F0502020204030204" pitchFamily="34" charset="0"/>
                      </a:endParaRPr>
                    </a:p>
                  </a:txBody>
                  <a:tcPr marL="8170" marR="8170" marT="8170" marB="0" anchor="b"/>
                </a:tc>
              </a:tr>
              <a:tr h="166007">
                <a:tc gridSpan="3">
                  <a:txBody>
                    <a:bodyPr/>
                    <a:lstStyle/>
                    <a:p>
                      <a:pPr algn="l" fontAlgn="b"/>
                      <a:r>
                        <a:rPr lang="en-US" sz="900" u="none" strike="noStrike">
                          <a:effectLst/>
                        </a:rPr>
                        <a:t>Black:  Withdrew from course</a:t>
                      </a:r>
                      <a:endParaRPr lang="en-US" sz="900" b="0" i="0" u="none" strike="noStrike">
                        <a:solidFill>
                          <a:srgbClr val="000000"/>
                        </a:solidFill>
                        <a:effectLst/>
                        <a:latin typeface="Calibri" panose="020F0502020204030204" pitchFamily="34" charset="0"/>
                      </a:endParaRPr>
                    </a:p>
                  </a:txBody>
                  <a:tcPr marL="8170" marR="8170" marT="8170" marB="0" anchor="b"/>
                </a:tc>
                <a:tc hMerge="1">
                  <a:txBody>
                    <a:bodyPr/>
                    <a:lstStyle/>
                    <a:p>
                      <a:endParaRPr lang="en-US"/>
                    </a:p>
                  </a:txBody>
                  <a:tcPr/>
                </a:tc>
                <a:tc hMerge="1">
                  <a:txBody>
                    <a:bodyPr/>
                    <a:lstStyle/>
                    <a:p>
                      <a:endParaRPr lang="en-US"/>
                    </a:p>
                  </a:txBody>
                  <a:tcPr/>
                </a:tc>
                <a:tc gridSpan="3">
                  <a:txBody>
                    <a:bodyPr/>
                    <a:lstStyle/>
                    <a:p>
                      <a:pPr algn="l" fontAlgn="b"/>
                      <a:r>
                        <a:rPr lang="en-US" sz="900" u="none" strike="noStrike">
                          <a:effectLst/>
                        </a:rPr>
                        <a:t>Total withdrawing:  4</a:t>
                      </a:r>
                      <a:endParaRPr lang="en-US" sz="900" b="0" i="0" u="none" strike="noStrike">
                        <a:solidFill>
                          <a:srgbClr val="000000"/>
                        </a:solidFill>
                        <a:effectLst/>
                        <a:latin typeface="Calibri" panose="020F0502020204030204" pitchFamily="34" charset="0"/>
                      </a:endParaRPr>
                    </a:p>
                  </a:txBody>
                  <a:tcPr marL="8170" marR="8170" marT="8170" marB="0" anchor="b"/>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r>
              <a:tr h="166007">
                <a:tc gridSpan="4">
                  <a:txBody>
                    <a:bodyPr/>
                    <a:lstStyle/>
                    <a:p>
                      <a:pPr algn="l" fontAlgn="b"/>
                      <a:r>
                        <a:rPr lang="en-US" sz="900" u="none" strike="noStrike">
                          <a:effectLst/>
                        </a:rPr>
                        <a:t>Total Students on Provisional Status:  19</a:t>
                      </a:r>
                      <a:endParaRPr lang="en-US" sz="900" b="0" i="0" u="none" strike="noStrike">
                        <a:solidFill>
                          <a:srgbClr val="000000"/>
                        </a:solidFill>
                        <a:effectLst/>
                        <a:latin typeface="Calibri" panose="020F0502020204030204" pitchFamily="34" charset="0"/>
                      </a:endParaRPr>
                    </a:p>
                  </a:txBody>
                  <a:tcPr marL="8170" marR="8170" marT="817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8170" marR="8170" marT="8170" marB="0" anchor="b"/>
                </a:tc>
                <a:tc>
                  <a:txBody>
                    <a:bodyPr/>
                    <a:lstStyle/>
                    <a:p>
                      <a:pPr algn="r" fontAlgn="b"/>
                      <a:r>
                        <a:rPr lang="en-US" sz="900" u="none" strike="noStrike" dirty="0">
                          <a:effectLst/>
                        </a:rPr>
                        <a:t>34%</a:t>
                      </a:r>
                      <a:endParaRPr lang="en-US" sz="900" b="0" i="0" u="none" strike="noStrike" dirty="0">
                        <a:solidFill>
                          <a:srgbClr val="000000"/>
                        </a:solidFill>
                        <a:effectLst/>
                        <a:latin typeface="Calibri" panose="020F0502020204030204" pitchFamily="34" charset="0"/>
                      </a:endParaRPr>
                    </a:p>
                  </a:txBody>
                  <a:tcPr marL="8170" marR="8170" marT="8170" marB="0" anchor="b"/>
                </a:tc>
              </a:tr>
            </a:tbl>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2058408376"/>
              </p:ext>
            </p:extLst>
          </p:nvPr>
        </p:nvGraphicFramePr>
        <p:xfrm>
          <a:off x="6858000" y="1828800"/>
          <a:ext cx="3860799" cy="2286000"/>
        </p:xfrm>
        <a:graphic>
          <a:graphicData uri="http://schemas.openxmlformats.org/drawingml/2006/table">
            <a:tbl>
              <a:tblPr>
                <a:tableStyleId>{21E4AEA4-8DFA-4A89-87EB-49C32662AFE0}</a:tableStyleId>
              </a:tblPr>
              <a:tblGrid>
                <a:gridCol w="542033"/>
                <a:gridCol w="542033"/>
                <a:gridCol w="561052"/>
                <a:gridCol w="561052"/>
                <a:gridCol w="523015"/>
                <a:gridCol w="523015"/>
                <a:gridCol w="608599"/>
              </a:tblGrid>
              <a:tr h="190500">
                <a:tc gridSpan="6">
                  <a:txBody>
                    <a:bodyPr/>
                    <a:lstStyle/>
                    <a:p>
                      <a:pPr algn="l" fontAlgn="b"/>
                      <a:r>
                        <a:rPr lang="en-US" sz="1100" u="none" strike="noStrike">
                          <a:effectLst/>
                        </a:rPr>
                        <a:t>Nursing students with program points above 12</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ctr"/>
                      <a:r>
                        <a:rPr lang="en-US" sz="1100" u="none" strike="noStrike">
                          <a:effectLst/>
                        </a:rPr>
                        <a:t>Program</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Tutoring</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Wkshp</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100" u="none" strike="noStrike">
                          <a:effectLst/>
                        </a:rPr>
                        <a:t>P/F</a:t>
                      </a:r>
                      <a:endParaRPr lang="en-US" sz="1100" b="1"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ctr" fontAlgn="ctr"/>
                      <a:r>
                        <a:rPr lang="en-US" sz="1100" u="none" strike="noStrike">
                          <a:effectLst/>
                        </a:rPr>
                        <a:t>Points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Sessions</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totals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ctr"/>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ctr"/>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ctr"/>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ctr"/>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ctr"/>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ctr"/>
                      <a:r>
                        <a:rPr lang="en-US" sz="1100" u="none" strike="noStrike">
                          <a:effectLst/>
                        </a:rPr>
                        <a:t>13.5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ctr"/>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190500">
                <a:tc gridSpan="5">
                  <a:txBody>
                    <a:bodyPr/>
                    <a:lstStyle/>
                    <a:p>
                      <a:pPr algn="l" fontAlgn="b"/>
                      <a:r>
                        <a:rPr lang="en-US" sz="1100" u="none" strike="noStrike">
                          <a:effectLst/>
                        </a:rPr>
                        <a:t>Total Failures:  7 out of 36 students (19%)</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36762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to B</a:t>
            </a:r>
            <a:endParaRPr lang="en-US" dirty="0"/>
          </a:p>
        </p:txBody>
      </p:sp>
      <p:graphicFrame>
        <p:nvGraphicFramePr>
          <p:cNvPr id="4" name="Diagram 3"/>
          <p:cNvGraphicFramePr/>
          <p:nvPr>
            <p:extLst>
              <p:ext uri="{D42A27DB-BD31-4B8C-83A1-F6EECF244321}">
                <p14:modId xmlns:p14="http://schemas.microsoft.com/office/powerpoint/2010/main" val="1914431096"/>
              </p:ext>
            </p:extLst>
          </p:nvPr>
        </p:nvGraphicFramePr>
        <p:xfrm>
          <a:off x="2032000" y="1905000"/>
          <a:ext cx="8636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86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Recruitment</a:t>
            </a:r>
            <a:endParaRPr lang="en-US" dirty="0"/>
          </a:p>
        </p:txBody>
      </p:sp>
      <p:graphicFrame>
        <p:nvGraphicFramePr>
          <p:cNvPr id="7" name="Content Placeholder 6" descr="Segmented process showing 3 tasks arranged one below the other with downward pointing arrows to indicate progression from first task to second task and second task to third task. Placeholder text for task description   present under each group."/>
          <p:cNvGraphicFramePr>
            <a:graphicFrameLocks noGrp="1"/>
          </p:cNvGraphicFramePr>
          <p:nvPr>
            <p:ph sz="half" idx="2"/>
            <p:extLst>
              <p:ext uri="{D42A27DB-BD31-4B8C-83A1-F6EECF244321}">
                <p14:modId xmlns:p14="http://schemas.microsoft.com/office/powerpoint/2010/main" val="307629868"/>
              </p:ext>
            </p:extLst>
          </p:nvPr>
        </p:nvGraphicFramePr>
        <p:xfrm>
          <a:off x="6248400" y="1676400"/>
          <a:ext cx="5486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33400" y="3124200"/>
            <a:ext cx="4953000" cy="2031325"/>
          </a:xfrm>
          <a:prstGeom prst="rect">
            <a:avLst/>
          </a:prstGeom>
          <a:noFill/>
        </p:spPr>
        <p:txBody>
          <a:bodyPr wrap="square" rtlCol="0">
            <a:spAutoFit/>
          </a:bodyPr>
          <a:lstStyle/>
          <a:p>
            <a:r>
              <a:rPr lang="en-US" dirty="0" smtClean="0"/>
              <a:t>Our goal is to provide several different opportunities to serve our students and to better prepare those students entering our nursing program. By providing these outreach opportunities we are providing a seamless transition from high school to pre-nursing at Chesapeake to nursing school. </a:t>
            </a:r>
            <a:endParaRPr lang="en-US" dirty="0"/>
          </a:p>
        </p:txBody>
      </p:sp>
    </p:spTree>
    <p:extLst>
      <p:ext uri="{BB962C8B-B14F-4D97-AF65-F5344CB8AC3E}">
        <p14:creationId xmlns:p14="http://schemas.microsoft.com/office/powerpoint/2010/main" val="394882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in Chesapeake Nursing</a:t>
            </a:r>
            <a:endParaRPr lang="en-US" dirty="0"/>
          </a:p>
        </p:txBody>
      </p:sp>
    </p:spTree>
    <p:extLst>
      <p:ext uri="{BB962C8B-B14F-4D97-AF65-F5344CB8AC3E}">
        <p14:creationId xmlns:p14="http://schemas.microsoft.com/office/powerpoint/2010/main" val="353771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Nurse Neighborhood</a:t>
            </a:r>
            <a:endParaRPr lang="en-US" dirty="0"/>
          </a:p>
        </p:txBody>
      </p:sp>
      <p:pic>
        <p:nvPicPr>
          <p:cNvPr id="7" name="Picture 6"/>
          <p:cNvPicPr>
            <a:picLocks noChangeAspect="1"/>
          </p:cNvPicPr>
          <p:nvPr/>
        </p:nvPicPr>
        <p:blipFill>
          <a:blip r:embed="rId2"/>
          <a:stretch>
            <a:fillRect/>
          </a:stretch>
        </p:blipFill>
        <p:spPr>
          <a:xfrm>
            <a:off x="152400" y="1600200"/>
            <a:ext cx="6686550" cy="3343275"/>
          </a:xfrm>
          <a:prstGeom prst="rect">
            <a:avLst/>
          </a:prstGeom>
          <a:ln>
            <a:noFill/>
          </a:ln>
          <a:effectLst>
            <a:softEdge rad="112500"/>
          </a:effectLst>
        </p:spPr>
      </p:pic>
      <p:pic>
        <p:nvPicPr>
          <p:cNvPr id="8" name="Picture 7"/>
          <p:cNvPicPr>
            <a:picLocks noChangeAspect="1"/>
          </p:cNvPicPr>
          <p:nvPr/>
        </p:nvPicPr>
        <p:blipFill>
          <a:blip r:embed="rId3"/>
          <a:stretch>
            <a:fillRect/>
          </a:stretch>
        </p:blipFill>
        <p:spPr>
          <a:xfrm>
            <a:off x="5577357" y="3466304"/>
            <a:ext cx="6610350" cy="3305175"/>
          </a:xfrm>
          <a:prstGeom prst="rect">
            <a:avLst/>
          </a:prstGeom>
          <a:ln>
            <a:noFill/>
          </a:ln>
          <a:effectLst>
            <a:softEdge rad="112500"/>
          </a:effectLst>
        </p:spPr>
      </p:pic>
    </p:spTree>
    <p:extLst>
      <p:ext uri="{BB962C8B-B14F-4D97-AF65-F5344CB8AC3E}">
        <p14:creationId xmlns:p14="http://schemas.microsoft.com/office/powerpoint/2010/main" val="263767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219</TotalTime>
  <Words>503</Words>
  <Application>Microsoft Office PowerPoint</Application>
  <PresentationFormat>Custom</PresentationFormat>
  <Paragraphs>224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Medical Design 16x9</vt:lpstr>
      <vt:lpstr>Bringing Life to our program with NSP II funding</vt:lpstr>
      <vt:lpstr>Overview</vt:lpstr>
      <vt:lpstr>Overview</vt:lpstr>
      <vt:lpstr>Retention-APC Coordinator</vt:lpstr>
      <vt:lpstr>Progress Report</vt:lpstr>
      <vt:lpstr>A to B</vt:lpstr>
      <vt:lpstr>Recruitment</vt:lpstr>
      <vt:lpstr>What’s New in Chesapeake Nursing</vt:lpstr>
      <vt:lpstr>Nurse Neighborhood</vt:lpstr>
      <vt:lpstr>Professional Development Opportunities</vt:lpstr>
    </vt:vector>
  </TitlesOfParts>
  <Company>Chesapeake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Life to our program</dc:title>
  <dc:creator>Allen, Cortnie</dc:creator>
  <cp:lastModifiedBy>Kimberly Ford</cp:lastModifiedBy>
  <cp:revision>15</cp:revision>
  <dcterms:created xsi:type="dcterms:W3CDTF">2019-03-04T14:30:34Z</dcterms:created>
  <dcterms:modified xsi:type="dcterms:W3CDTF">2019-04-23T14:01:39Z</dcterms:modified>
</cp:coreProperties>
</file>