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tags/tag40.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11" r:id="rId2"/>
    <p:sldMasterId id="2147483693" r:id="rId3"/>
  </p:sldMasterIdLst>
  <p:notesMasterIdLst>
    <p:notesMasterId r:id="rId19"/>
  </p:notesMasterIdLst>
  <p:handoutMasterIdLst>
    <p:handoutMasterId r:id="rId20"/>
  </p:handoutMasterIdLst>
  <p:sldIdLst>
    <p:sldId id="256" r:id="rId4"/>
    <p:sldId id="257" r:id="rId5"/>
    <p:sldId id="260" r:id="rId6"/>
    <p:sldId id="261" r:id="rId7"/>
    <p:sldId id="262" r:id="rId8"/>
    <p:sldId id="263" r:id="rId9"/>
    <p:sldId id="273" r:id="rId10"/>
    <p:sldId id="264" r:id="rId11"/>
    <p:sldId id="267" r:id="rId12"/>
    <p:sldId id="266" r:id="rId13"/>
    <p:sldId id="271" r:id="rId14"/>
    <p:sldId id="268" r:id="rId15"/>
    <p:sldId id="269" r:id="rId16"/>
    <p:sldId id="270" r:id="rId17"/>
    <p:sldId id="272" r:id="rId18"/>
  </p:sldIdLst>
  <p:sldSz cx="9144000" cy="5143500" type="screen16x9"/>
  <p:notesSz cx="6858000" cy="9144000"/>
  <p:custDataLst>
    <p:tags r:id="rId2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926">
          <p15:clr>
            <a:srgbClr val="A4A3A4"/>
          </p15:clr>
        </p15:guide>
        <p15:guide id="2" orient="horz" pos="2548">
          <p15:clr>
            <a:srgbClr val="A4A3A4"/>
          </p15:clr>
        </p15:guide>
        <p15:guide id="3" orient="horz" pos="1620">
          <p15:clr>
            <a:srgbClr val="A4A3A4"/>
          </p15:clr>
        </p15:guide>
        <p15:guide id="4" orient="horz" pos="613">
          <p15:clr>
            <a:srgbClr val="A4A3A4"/>
          </p15:clr>
        </p15:guide>
        <p15:guide id="5" orient="horz" pos="754">
          <p15:clr>
            <a:srgbClr val="A4A3A4"/>
          </p15:clr>
        </p15:guide>
        <p15:guide id="6" orient="horz" pos="2887">
          <p15:clr>
            <a:srgbClr val="A4A3A4"/>
          </p15:clr>
        </p15:guide>
        <p15:guide id="7" pos="5674">
          <p15:clr>
            <a:srgbClr val="A4A3A4"/>
          </p15:clr>
        </p15:guide>
        <p15:guide id="8" pos="3663">
          <p15:clr>
            <a:srgbClr val="A4A3A4"/>
          </p15:clr>
        </p15:guide>
        <p15:guide id="9" pos="259">
          <p15:clr>
            <a:srgbClr val="A4A3A4"/>
          </p15:clr>
        </p15:guide>
        <p15:guide id="10" pos="2880">
          <p15:clr>
            <a:srgbClr val="A4A3A4"/>
          </p15:clr>
        </p15:guide>
        <p15:guide id="11" pos="86">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7E7C"/>
    <a:srgbClr val="154780"/>
    <a:srgbClr val="FFE0B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94807" autoAdjust="0"/>
  </p:normalViewPr>
  <p:slideViewPr>
    <p:cSldViewPr snapToGrid="0" snapToObjects="1">
      <p:cViewPr>
        <p:scale>
          <a:sx n="139" d="100"/>
          <a:sy n="139" d="100"/>
        </p:scale>
        <p:origin x="-114" y="-108"/>
      </p:cViewPr>
      <p:guideLst>
        <p:guide orient="horz" pos="926"/>
        <p:guide orient="horz" pos="2548"/>
        <p:guide orient="horz" pos="1620"/>
        <p:guide orient="horz" pos="613"/>
        <p:guide orient="horz" pos="754"/>
        <p:guide orient="horz" pos="2887"/>
        <p:guide pos="5674"/>
        <p:guide pos="3663"/>
        <p:guide pos="259"/>
        <p:guide pos="2880"/>
        <p:guide pos="86"/>
      </p:guideLst>
    </p:cSldViewPr>
  </p:slideViewPr>
  <p:outlineViewPr>
    <p:cViewPr>
      <p:scale>
        <a:sx n="33" d="100"/>
        <a:sy n="33" d="100"/>
      </p:scale>
      <p:origin x="296"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99" d="100"/>
          <a:sy n="99" d="100"/>
        </p:scale>
        <p:origin x="427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tags" Target="tags/tag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CD7D3A2-31E4-8E42-BFE4-E1D5C718E739}" type="datetimeFigureOut">
              <a:rPr lang="en-US" smtClean="0"/>
              <a:pPr/>
              <a:t>6/26/2018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98F7A4-CE3D-804B-A1DB-4079A629C97B}" type="slidenum">
              <a:rPr lang="en-US" smtClean="0"/>
              <a:pPr/>
              <a:t>‹#›</a:t>
            </a:fld>
            <a:endParaRPr lang="en-US" dirty="0"/>
          </a:p>
        </p:txBody>
      </p:sp>
    </p:spTree>
    <p:extLst>
      <p:ext uri="{BB962C8B-B14F-4D97-AF65-F5344CB8AC3E}">
        <p14:creationId xmlns:p14="http://schemas.microsoft.com/office/powerpoint/2010/main" val="329567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0E2176-2878-124F-9D1F-E150291074BD}" type="datetimeFigureOut">
              <a:rPr lang="en-US" smtClean="0"/>
              <a:pPr/>
              <a:t>6/26/2018</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D3DDD1-A2AC-0143-A10E-767D06A6F773}" type="slidenum">
              <a:rPr lang="en-US" smtClean="0"/>
              <a:pPr/>
              <a:t>‹#›</a:t>
            </a:fld>
            <a:endParaRPr lang="en-US" dirty="0"/>
          </a:p>
        </p:txBody>
      </p:sp>
    </p:spTree>
    <p:extLst>
      <p:ext uri="{BB962C8B-B14F-4D97-AF65-F5344CB8AC3E}">
        <p14:creationId xmlns:p14="http://schemas.microsoft.com/office/powerpoint/2010/main" val="383555749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Healthcare is changing</a:t>
            </a:r>
            <a:r>
              <a:rPr lang="en-US" baseline="0" dirty="0" smtClean="0"/>
              <a:t> –sicker patients at home; subspecialty and chronic care involving more than clinic care- inpatient consultation and management, </a:t>
            </a:r>
            <a:r>
              <a:rPr lang="en-US" baseline="0" dirty="0" err="1" smtClean="0"/>
              <a:t>etc</a:t>
            </a:r>
            <a:endParaRPr lang="en-US" dirty="0"/>
          </a:p>
        </p:txBody>
      </p:sp>
      <p:sp>
        <p:nvSpPr>
          <p:cNvPr id="4" name="Slide Number Placeholder 3"/>
          <p:cNvSpPr>
            <a:spLocks noGrp="1"/>
          </p:cNvSpPr>
          <p:nvPr>
            <p:ph type="sldNum" sz="quarter" idx="10"/>
          </p:nvPr>
        </p:nvSpPr>
        <p:spPr/>
        <p:txBody>
          <a:bodyPr/>
          <a:lstStyle/>
          <a:p>
            <a:fld id="{13D3DDD1-A2AC-0143-A10E-767D06A6F773}" type="slidenum">
              <a:rPr lang="en-US" smtClean="0"/>
              <a:pPr/>
              <a:t>2</a:t>
            </a:fld>
            <a:endParaRPr lang="en-US" dirty="0"/>
          </a:p>
        </p:txBody>
      </p:sp>
    </p:spTree>
    <p:extLst>
      <p:ext uri="{BB962C8B-B14F-4D97-AF65-F5344CB8AC3E}">
        <p14:creationId xmlns:p14="http://schemas.microsoft.com/office/powerpoint/2010/main" val="1374611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Working adults- need</a:t>
            </a:r>
            <a:r>
              <a:rPr lang="en-US" baseline="0" dirty="0" smtClean="0"/>
              <a:t> to work to pay for school, have busy patient panels; need flexibility in their education- when and where</a:t>
            </a:r>
            <a:endParaRPr lang="en-US" dirty="0"/>
          </a:p>
        </p:txBody>
      </p:sp>
      <p:sp>
        <p:nvSpPr>
          <p:cNvPr id="4" name="Slide Number Placeholder 3"/>
          <p:cNvSpPr>
            <a:spLocks noGrp="1"/>
          </p:cNvSpPr>
          <p:nvPr>
            <p:ph type="sldNum" sz="quarter" idx="10"/>
          </p:nvPr>
        </p:nvSpPr>
        <p:spPr/>
        <p:txBody>
          <a:bodyPr/>
          <a:lstStyle/>
          <a:p>
            <a:fld id="{13D3DDD1-A2AC-0143-A10E-767D06A6F773}" type="slidenum">
              <a:rPr lang="en-US" smtClean="0"/>
              <a:pPr/>
              <a:t>3</a:t>
            </a:fld>
            <a:endParaRPr lang="en-US" dirty="0"/>
          </a:p>
        </p:txBody>
      </p:sp>
    </p:spTree>
    <p:extLst>
      <p:ext uri="{BB962C8B-B14F-4D97-AF65-F5344CB8AC3E}">
        <p14:creationId xmlns:p14="http://schemas.microsoft.com/office/powerpoint/2010/main" val="755746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https://youtu.be/0F_WKOkDm1I  </a:t>
            </a:r>
          </a:p>
          <a:p>
            <a:endParaRPr lang="en-US" dirty="0"/>
          </a:p>
        </p:txBody>
      </p:sp>
      <p:sp>
        <p:nvSpPr>
          <p:cNvPr id="4" name="Slide Number Placeholder 3"/>
          <p:cNvSpPr>
            <a:spLocks noGrp="1"/>
          </p:cNvSpPr>
          <p:nvPr>
            <p:ph type="sldNum" sz="quarter" idx="10"/>
          </p:nvPr>
        </p:nvSpPr>
        <p:spPr/>
        <p:txBody>
          <a:bodyPr/>
          <a:lstStyle/>
          <a:p>
            <a:fld id="{13D3DDD1-A2AC-0143-A10E-767D06A6F773}" type="slidenum">
              <a:rPr lang="en-US" smtClean="0"/>
              <a:pPr/>
              <a:t>6</a:t>
            </a:fld>
            <a:endParaRPr lang="en-US" dirty="0"/>
          </a:p>
        </p:txBody>
      </p:sp>
    </p:spTree>
    <p:extLst>
      <p:ext uri="{BB962C8B-B14F-4D97-AF65-F5344CB8AC3E}">
        <p14:creationId xmlns:p14="http://schemas.microsoft.com/office/powerpoint/2010/main" val="2639889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 receives sign out from outgoing</a:t>
            </a:r>
            <a:r>
              <a:rPr lang="en-US" baseline="0" dirty="0" smtClean="0"/>
              <a:t> provider- very brief, limited information- some guidance that the </a:t>
            </a:r>
            <a:r>
              <a:rPr lang="en-US" baseline="0" dirty="0" err="1" smtClean="0"/>
              <a:t>onc</a:t>
            </a:r>
            <a:r>
              <a:rPr lang="en-US" baseline="0" dirty="0" smtClean="0"/>
              <a:t> </a:t>
            </a:r>
            <a:r>
              <a:rPr lang="en-US" baseline="0" dirty="0" err="1" smtClean="0"/>
              <a:t>pt</a:t>
            </a:r>
            <a:r>
              <a:rPr lang="en-US" baseline="0" dirty="0" smtClean="0"/>
              <a:t> needed to be seen first</a:t>
            </a:r>
            <a:endParaRPr lang="en-US" dirty="0"/>
          </a:p>
        </p:txBody>
      </p:sp>
      <p:sp>
        <p:nvSpPr>
          <p:cNvPr id="4" name="Slide Number Placeholder 3"/>
          <p:cNvSpPr>
            <a:spLocks noGrp="1"/>
          </p:cNvSpPr>
          <p:nvPr>
            <p:ph type="sldNum" sz="quarter" idx="10"/>
          </p:nvPr>
        </p:nvSpPr>
        <p:spPr/>
        <p:txBody>
          <a:bodyPr/>
          <a:lstStyle/>
          <a:p>
            <a:fld id="{13D3DDD1-A2AC-0143-A10E-767D06A6F773}" type="slidenum">
              <a:rPr lang="en-US" smtClean="0"/>
              <a:pPr/>
              <a:t>9</a:t>
            </a:fld>
            <a:endParaRPr lang="en-US" dirty="0"/>
          </a:p>
        </p:txBody>
      </p:sp>
    </p:spTree>
    <p:extLst>
      <p:ext uri="{BB962C8B-B14F-4D97-AF65-F5344CB8AC3E}">
        <p14:creationId xmlns:p14="http://schemas.microsoft.com/office/powerpoint/2010/main" val="1671990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D3DDD1-A2AC-0143-A10E-767D06A6F773}" type="slidenum">
              <a:rPr lang="en-US" smtClean="0"/>
              <a:pPr/>
              <a:t>11</a:t>
            </a:fld>
            <a:endParaRPr lang="en-US" dirty="0"/>
          </a:p>
        </p:txBody>
      </p:sp>
    </p:spTree>
    <p:extLst>
      <p:ext uri="{BB962C8B-B14F-4D97-AF65-F5344CB8AC3E}">
        <p14:creationId xmlns:p14="http://schemas.microsoft.com/office/powerpoint/2010/main" val="19604565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5.xml"/><Relationship Id="rId1" Type="http://schemas.openxmlformats.org/officeDocument/2006/relationships/tags" Target="../tags/tag24.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1.png"/><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7.xml"/><Relationship Id="rId1" Type="http://schemas.openxmlformats.org/officeDocument/2006/relationships/tags" Target="../tags/tag26.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9.xml"/><Relationship Id="rId1" Type="http://schemas.openxmlformats.org/officeDocument/2006/relationships/tags" Target="../tags/tag28.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0.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1.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2.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35.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36.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37.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38.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3.xml"/><Relationship Id="rId1" Type="http://schemas.openxmlformats.org/officeDocument/2006/relationships/tags" Target="../tags/tag39.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aculty">
    <p:spTree>
      <p:nvGrpSpPr>
        <p:cNvPr id="1" name=""/>
        <p:cNvGrpSpPr/>
        <p:nvPr/>
      </p:nvGrpSpPr>
      <p:grpSpPr>
        <a:xfrm>
          <a:off x="0" y="0"/>
          <a:ext cx="0" cy="0"/>
          <a:chOff x="0" y="0"/>
          <a:chExt cx="0" cy="0"/>
        </a:xfrm>
      </p:grpSpPr>
      <p:sp>
        <p:nvSpPr>
          <p:cNvPr id="3" name="Text Placeholder 1"/>
          <p:cNvSpPr>
            <a:spLocks noGrp="1"/>
          </p:cNvSpPr>
          <p:nvPr>
            <p:ph type="body" sz="quarter" idx="12" hasCustomPrompt="1"/>
          </p:nvPr>
        </p:nvSpPr>
        <p:spPr>
          <a:xfrm>
            <a:off x="3289300" y="4659313"/>
            <a:ext cx="5575588" cy="396240"/>
          </a:xfrm>
          <a:ln>
            <a:noFill/>
          </a:ln>
        </p:spPr>
        <p:txBody>
          <a:bodyPr anchor="b">
            <a:noAutofit/>
          </a:bodyPr>
          <a:lstStyle>
            <a:lvl1pPr marL="0" indent="0" algn="r">
              <a:buNone/>
              <a:defRPr sz="1200" i="1" baseline="0">
                <a:solidFill>
                  <a:srgbClr val="154780"/>
                </a:solidFill>
                <a:latin typeface="Gill Sans" charset="0"/>
                <a:ea typeface="Gill Sans" charset="0"/>
                <a:cs typeface="Gill Sans" charset="0"/>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smtClean="0"/>
              <a:t>Click to add credits for others who contributed to this presentation</a:t>
            </a:r>
          </a:p>
        </p:txBody>
      </p:sp>
      <p:sp>
        <p:nvSpPr>
          <p:cNvPr id="6" name="Faculty Name"/>
          <p:cNvSpPr>
            <a:spLocks noGrp="1" noChangeArrowheads="1"/>
          </p:cNvSpPr>
          <p:nvPr>
            <p:ph type="subTitle" idx="1" hasCustomPrompt="1"/>
            <p:custDataLst>
              <p:tags r:id="rId2"/>
            </p:custDataLst>
          </p:nvPr>
        </p:nvSpPr>
        <p:spPr bwMode="auto">
          <a:xfrm>
            <a:off x="5753100" y="3281694"/>
            <a:ext cx="3111788" cy="1070928"/>
          </a:xfrm>
          <a:prstGeom prst="rect">
            <a:avLst/>
          </a:prstGeom>
          <a:noFill/>
          <a:ln>
            <a:noFill/>
            <a:miter lim="800000"/>
            <a:headEnd/>
            <a:tailEnd/>
          </a:ln>
        </p:spPr>
        <p:txBody>
          <a:bodyPr lIns="91429" tIns="45715" rIns="91429" bIns="45715"/>
          <a:lstStyle>
            <a:lvl1pPr marL="0" indent="0" algn="r">
              <a:spcBef>
                <a:spcPct val="0"/>
              </a:spcBef>
              <a:buFont typeface="Wingdings" pitchFamily="-84" charset="2"/>
              <a:buNone/>
              <a:defRPr sz="2000" baseline="0">
                <a:solidFill>
                  <a:srgbClr val="7E7E7C"/>
                </a:solidFill>
                <a:latin typeface="Gill Sans" charset="0"/>
                <a:ea typeface="Gill Sans" charset="0"/>
                <a:cs typeface="Gill Sans" charset="0"/>
              </a:defRPr>
            </a:lvl1pPr>
          </a:lstStyle>
          <a:p>
            <a:r>
              <a:rPr lang="en-US" dirty="0" smtClean="0"/>
              <a:t>Click to add faculty name</a:t>
            </a:r>
            <a:endParaRPr lang="en-US" dirty="0"/>
          </a:p>
        </p:txBody>
      </p:sp>
      <p:cxnSp>
        <p:nvCxnSpPr>
          <p:cNvPr id="9" name="Straight Connector 1"/>
          <p:cNvCxnSpPr>
            <a:cxnSpLocks noChangeShapeType="1"/>
          </p:cNvCxnSpPr>
          <p:nvPr userDrawn="1"/>
        </p:nvCxnSpPr>
        <p:spPr bwMode="auto">
          <a:xfrm>
            <a:off x="4232365" y="3165475"/>
            <a:ext cx="4632523" cy="0"/>
          </a:xfrm>
          <a:prstGeom prst="line">
            <a:avLst/>
          </a:prstGeom>
          <a:noFill/>
          <a:ln w="9525">
            <a:solidFill>
              <a:srgbClr val="154780"/>
            </a:solidFill>
            <a:round/>
            <a:headEnd type="none" w="sm" len="sm"/>
            <a:tailEnd type="none" w="sm" len="sm"/>
          </a:ln>
        </p:spPr>
      </p:cxnSp>
      <p:sp>
        <p:nvSpPr>
          <p:cNvPr id="10" name="Title"/>
          <p:cNvSpPr>
            <a:spLocks noGrp="1" noChangeArrowheads="1"/>
          </p:cNvSpPr>
          <p:nvPr>
            <p:ph type="ctrTitle" hasCustomPrompt="1"/>
            <p:custDataLst>
              <p:tags r:id="rId3"/>
            </p:custDataLst>
          </p:nvPr>
        </p:nvSpPr>
        <p:spPr bwMode="auto">
          <a:xfrm>
            <a:off x="4232365" y="1741818"/>
            <a:ext cx="4632523" cy="1328422"/>
          </a:xfrm>
          <a:prstGeom prst="rect">
            <a:avLst/>
          </a:prstGeom>
          <a:noFill/>
          <a:ln>
            <a:miter lim="800000"/>
            <a:headEnd/>
            <a:tailEnd/>
          </a:ln>
        </p:spPr>
        <p:txBody>
          <a:bodyPr lIns="91418" tIns="45710" rIns="91418" bIns="45710" anchor="b">
            <a:normAutofit/>
          </a:bodyPr>
          <a:lstStyle>
            <a:lvl1pPr algn="r">
              <a:defRPr sz="2800">
                <a:solidFill>
                  <a:srgbClr val="154780"/>
                </a:solidFill>
                <a:latin typeface="Gill Sans" charset="0"/>
                <a:ea typeface="Gill Sans" charset="0"/>
                <a:cs typeface="Gill Sans" charset="0"/>
              </a:defRPr>
            </a:lvl1pPr>
          </a:lstStyle>
          <a:p>
            <a:r>
              <a:rPr lang="en-US" dirty="0" smtClean="0"/>
              <a:t>Click to add presentation title</a:t>
            </a:r>
            <a:endParaRPr lang="en-US" dirty="0"/>
          </a:p>
        </p:txBody>
      </p:sp>
      <p:pic>
        <p:nvPicPr>
          <p:cNvPr id="15" name="Picture 14" descr="JHU logo with text: Johns Hopkins University School of Nursi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42100" y="-3820"/>
            <a:ext cx="2490952" cy="1629420"/>
          </a:xfrm>
          <a:prstGeom prst="rect">
            <a:avLst/>
          </a:prstGeom>
        </p:spPr>
      </p:pic>
      <p:pic>
        <p:nvPicPr>
          <p:cNvPr id="13" name="Picture 12" descr="Johns Hopkins University shield logo."/>
          <p:cNvPicPr>
            <a:picLocks noChangeAspect="1"/>
          </p:cNvPicPr>
          <p:nvPr userDrawn="1"/>
        </p:nvPicPr>
        <p:blipFill>
          <a:blip r:embed="rId6">
            <a:alphaModFix amt="22000"/>
            <a:extLst>
              <a:ext uri="{28A0092B-C50C-407E-A947-70E740481C1C}">
                <a14:useLocalDpi xmlns:a14="http://schemas.microsoft.com/office/drawing/2010/main" val="0"/>
              </a:ext>
            </a:extLst>
          </a:blip>
          <a:stretch>
            <a:fillRect/>
          </a:stretch>
        </p:blipFill>
        <p:spPr>
          <a:xfrm>
            <a:off x="-971234" y="316244"/>
            <a:ext cx="4819783" cy="5143500"/>
          </a:xfrm>
          <a:prstGeom prst="rect">
            <a:avLst/>
          </a:prstGeom>
        </p:spPr>
      </p:pic>
    </p:spTree>
    <p:custDataLst>
      <p:tags r:id="rId1"/>
    </p:custDataLst>
    <p:extLst>
      <p:ext uri="{BB962C8B-B14F-4D97-AF65-F5344CB8AC3E}">
        <p14:creationId xmlns:p14="http://schemas.microsoft.com/office/powerpoint/2010/main" val="427962685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amp; photo">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Click to add slide title for slide with quote and image</a:t>
            </a:r>
            <a:endParaRPr lang="en-US" dirty="0"/>
          </a:p>
        </p:txBody>
      </p:sp>
      <p:sp>
        <p:nvSpPr>
          <p:cNvPr id="3" name="Content Placeholder 1"/>
          <p:cNvSpPr>
            <a:spLocks noGrp="1"/>
          </p:cNvSpPr>
          <p:nvPr>
            <p:ph idx="1" hasCustomPrompt="1"/>
          </p:nvPr>
        </p:nvSpPr>
        <p:spPr>
          <a:xfrm>
            <a:off x="149313" y="1200151"/>
            <a:ext cx="4412527" cy="3394472"/>
          </a:xfrm>
          <a:ln>
            <a:noFill/>
            <a:prstDash val="sysDash"/>
          </a:ln>
        </p:spPr>
        <p:txBody>
          <a:bodyPr anchor="ctr"/>
          <a:lstStyle>
            <a:lvl1pPr marL="0" indent="0">
              <a:buNone/>
              <a:defRPr baseline="0">
                <a:latin typeface="Gill Sans" charset="0"/>
                <a:ea typeface="Gill Sans" charset="0"/>
                <a:cs typeface="Gill Sans" charset="0"/>
              </a:defRPr>
            </a:lvl1pPr>
            <a:lvl2pPr marL="568325" indent="-284163">
              <a:defRPr/>
            </a:lvl2pPr>
            <a:lvl3pPr marL="568325" indent="234950">
              <a:defRPr/>
            </a:lvl3pPr>
            <a:lvl4pPr marL="1371600" indent="0">
              <a:buNone/>
              <a:defRPr/>
            </a:lvl4pPr>
            <a:lvl5pPr marL="1828800" indent="0">
              <a:buNone/>
              <a:defRPr/>
            </a:lvl5pPr>
          </a:lstStyle>
          <a:p>
            <a:pPr lvl="0"/>
            <a:r>
              <a:rPr lang="en-US" dirty="0" smtClean="0"/>
              <a:t>Click to add quote</a:t>
            </a:r>
          </a:p>
        </p:txBody>
      </p:sp>
      <p:sp>
        <p:nvSpPr>
          <p:cNvPr id="7" name="Picture Placeholder 1"/>
          <p:cNvSpPr>
            <a:spLocks noGrp="1"/>
          </p:cNvSpPr>
          <p:nvPr>
            <p:ph type="pic" sz="quarter" idx="13"/>
          </p:nvPr>
        </p:nvSpPr>
        <p:spPr>
          <a:xfrm>
            <a:off x="4591684" y="1200150"/>
            <a:ext cx="4416552" cy="3394075"/>
          </a:xfrm>
          <a:ln>
            <a:noFill/>
          </a:ln>
        </p:spPr>
        <p:txBody>
          <a:bodyPr/>
          <a:lstStyle>
            <a:lvl1pPr marL="0" indent="0">
              <a:buNone/>
              <a:defRPr/>
            </a:lvl1pPr>
          </a:lstStyle>
          <a:p>
            <a:r>
              <a:rPr lang="en-US" dirty="0" smtClean="0"/>
              <a:t>Drag picture to placeholder or click icon to add</a:t>
            </a:r>
            <a:endParaRPr lang="en-US" dirty="0"/>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smtClean="0"/>
              <a:t>Click to add source information</a:t>
            </a:r>
          </a:p>
        </p:txBody>
      </p:sp>
    </p:spTree>
    <p:custDataLst>
      <p:tags r:id="rId1"/>
    </p:custDataLst>
    <p:extLst>
      <p:ext uri="{BB962C8B-B14F-4D97-AF65-F5344CB8AC3E}">
        <p14:creationId xmlns:p14="http://schemas.microsoft.com/office/powerpoint/2010/main" val="30935541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Click to add slide title for slide with chart</a:t>
            </a:r>
            <a:endParaRPr lang="en-US" dirty="0"/>
          </a:p>
        </p:txBody>
      </p:sp>
      <p:sp>
        <p:nvSpPr>
          <p:cNvPr id="8" name="Chart Placeholder 1"/>
          <p:cNvSpPr>
            <a:spLocks noGrp="1"/>
          </p:cNvSpPr>
          <p:nvPr>
            <p:ph type="chart" sz="quarter" idx="14"/>
          </p:nvPr>
        </p:nvSpPr>
        <p:spPr>
          <a:xfrm>
            <a:off x="149313" y="1200151"/>
            <a:ext cx="8858161" cy="3394472"/>
          </a:xfrm>
          <a:ln>
            <a:noFill/>
          </a:ln>
        </p:spPr>
        <p:txBody>
          <a:bodyPr/>
          <a:lstStyle>
            <a:lvl1pPr marL="0" indent="0">
              <a:buNone/>
              <a:defRPr/>
            </a:lvl1pPr>
          </a:lstStyle>
          <a:p>
            <a:r>
              <a:rPr lang="en-US" dirty="0" smtClean="0"/>
              <a:t>Click icon to add chart</a:t>
            </a:r>
            <a:endParaRPr lang="en-US" dirty="0"/>
          </a:p>
        </p:txBody>
      </p:sp>
      <p:sp>
        <p:nvSpPr>
          <p:cNvPr id="7"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smtClean="0"/>
              <a:t>Click to add source information</a:t>
            </a:r>
          </a:p>
        </p:txBody>
      </p:sp>
    </p:spTree>
    <p:custDataLst>
      <p:tags r:id="rId1"/>
    </p:custDataLst>
    <p:extLst>
      <p:ext uri="{BB962C8B-B14F-4D97-AF65-F5344CB8AC3E}">
        <p14:creationId xmlns:p14="http://schemas.microsoft.com/office/powerpoint/2010/main" val="341442492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 and content">
    <p:bg>
      <p:bgPr>
        <a:solidFill>
          <a:srgbClr val="FCFCFC"/>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smtClean="0"/>
              <a:t>Click to add slide title for slide with table/content and bullets</a:t>
            </a:r>
            <a:endParaRPr lang="en-US" dirty="0"/>
          </a:p>
        </p:txBody>
      </p:sp>
      <p:sp>
        <p:nvSpPr>
          <p:cNvPr id="9" name="Text Placeholder 1"/>
          <p:cNvSpPr>
            <a:spLocks noGrp="1"/>
          </p:cNvSpPr>
          <p:nvPr>
            <p:ph type="body" sz="quarter" idx="14" hasCustomPrompt="1"/>
          </p:nvPr>
        </p:nvSpPr>
        <p:spPr>
          <a:xfrm>
            <a:off x="149312" y="1201422"/>
            <a:ext cx="4392207" cy="384175"/>
          </a:xfrm>
          <a:ln>
            <a:noFill/>
          </a:ln>
        </p:spPr>
        <p:txBody>
          <a:bodyPr/>
          <a:lstStyle>
            <a:lvl1pPr marL="0" indent="0" algn="ctr">
              <a:buNone/>
              <a:defRPr baseline="0"/>
            </a:lvl1pPr>
          </a:lstStyle>
          <a:p>
            <a:pPr lvl="0"/>
            <a:r>
              <a:rPr lang="en-US" dirty="0" smtClean="0"/>
              <a:t>Click to add table title</a:t>
            </a:r>
          </a:p>
        </p:txBody>
      </p:sp>
      <p:sp>
        <p:nvSpPr>
          <p:cNvPr id="17" name="Content Placeholder 1"/>
          <p:cNvSpPr>
            <a:spLocks noGrp="1"/>
          </p:cNvSpPr>
          <p:nvPr>
            <p:ph idx="1" hasCustomPrompt="1"/>
          </p:nvPr>
        </p:nvSpPr>
        <p:spPr>
          <a:xfrm>
            <a:off x="149311" y="1666241"/>
            <a:ext cx="4392207" cy="2928382"/>
          </a:xfrm>
          <a:prstGeom prst="rect">
            <a:avLst/>
          </a:prstGeom>
          <a:ln>
            <a:noFill/>
          </a:ln>
        </p:spPr>
        <p:txBody>
          <a:bodyPr vert="horz" lIns="91440" tIns="45720" rIns="91440" bIns="45720" rtlCol="0">
            <a:noAutofit/>
          </a:bodyPr>
          <a:lstStyle>
            <a:lvl1pPr marL="288925" indent="-288925">
              <a:buFont typeface="Arial" panose="020B0604020202020204" pitchFamily="34" charset="0"/>
              <a:buChar char="►"/>
              <a:defRPr lang="en-US" sz="2400" kern="1200" baseline="0" dirty="0" smtClean="0">
                <a:solidFill>
                  <a:schemeClr val="tx1"/>
                </a:solidFill>
                <a:latin typeface="Gill Sans"/>
                <a:ea typeface="+mn-ea"/>
                <a:cs typeface="+mn-cs"/>
              </a:defRPr>
            </a:lvl1pPr>
            <a:lvl2pPr marL="568325" indent="-284163">
              <a:buFont typeface="Arial" panose="020B0604020202020204" pitchFamily="34" charset="0"/>
              <a:buChar char="•"/>
              <a:defRPr>
                <a:latin typeface="Gill Sans"/>
              </a:defRPr>
            </a:lvl2pPr>
            <a:lvl3pPr marL="798513" indent="-230188">
              <a:buFont typeface="Arial" panose="020B0604020202020204" pitchFamily="34" charset="0"/>
              <a:buChar char="–"/>
              <a:defRPr>
                <a:latin typeface="Gill Sans"/>
              </a:defRPr>
            </a:lvl3pPr>
          </a:lstStyle>
          <a:p>
            <a:pPr lvl="0"/>
            <a:r>
              <a:rPr lang="en-US" dirty="0" smtClean="0"/>
              <a:t>Click to add first-level bullet</a:t>
            </a:r>
          </a:p>
          <a:p>
            <a:pPr lvl="1"/>
            <a:r>
              <a:rPr lang="en-US" dirty="0" smtClean="0"/>
              <a:t>Second level</a:t>
            </a:r>
          </a:p>
          <a:p>
            <a:pPr lvl="2"/>
            <a:r>
              <a:rPr lang="en-US" dirty="0" smtClean="0"/>
              <a:t>Third level</a:t>
            </a:r>
          </a:p>
        </p:txBody>
      </p:sp>
      <p:sp>
        <p:nvSpPr>
          <p:cNvPr id="7" name="Content Placeholder 2"/>
          <p:cNvSpPr>
            <a:spLocks noGrp="1"/>
          </p:cNvSpPr>
          <p:nvPr>
            <p:ph idx="12" hasCustomPrompt="1"/>
          </p:nvPr>
        </p:nvSpPr>
        <p:spPr>
          <a:xfrm>
            <a:off x="4615266" y="1201422"/>
            <a:ext cx="4392207" cy="3394472"/>
          </a:xfrm>
          <a:prstGeom prst="rect">
            <a:avLst/>
          </a:prstGeom>
          <a:ln>
            <a:noFill/>
          </a:ln>
        </p:spPr>
        <p:txBody>
          <a:bodyPr vert="horz" lIns="91440" tIns="45720" rIns="91440" bIns="45720" rtlCol="0">
            <a:noAutofit/>
          </a:bodyPr>
          <a:lstStyle>
            <a:lvl1pPr marL="288925" indent="-288925">
              <a:buFont typeface="Arial" panose="020B0604020202020204" pitchFamily="34" charset="0"/>
              <a:buChar char="►"/>
              <a:defRPr lang="en-US" sz="2400" kern="1200" baseline="0" dirty="0" smtClean="0">
                <a:solidFill>
                  <a:schemeClr val="tx1"/>
                </a:solidFill>
                <a:latin typeface="Gill Sans"/>
                <a:ea typeface="+mn-ea"/>
                <a:cs typeface="+mn-cs"/>
              </a:defRPr>
            </a:lvl1pPr>
            <a:lvl2pPr marL="568325" indent="-284163">
              <a:buFont typeface="Arial" panose="020B0604020202020204" pitchFamily="34" charset="0"/>
              <a:buChar char="•"/>
              <a:defRPr>
                <a:latin typeface="Gill Sans"/>
              </a:defRPr>
            </a:lvl2pPr>
            <a:lvl3pPr marL="798513" indent="-230188">
              <a:buFont typeface="Arial" panose="020B0604020202020204" pitchFamily="34" charset="0"/>
              <a:buChar char="–"/>
              <a:defRPr>
                <a:latin typeface="Gill Sans"/>
              </a:defRPr>
            </a:lvl3pPr>
          </a:lstStyle>
          <a:p>
            <a:pPr lvl="0"/>
            <a:r>
              <a:rPr lang="en-US" dirty="0" smtClean="0"/>
              <a:t>Click to add first-level bullet</a:t>
            </a:r>
          </a:p>
          <a:p>
            <a:pPr lvl="1"/>
            <a:r>
              <a:rPr lang="en-US" dirty="0" smtClean="0"/>
              <a:t>Second level</a:t>
            </a:r>
          </a:p>
          <a:p>
            <a:pPr lvl="2"/>
            <a:r>
              <a:rPr lang="en-US" dirty="0" smtClean="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smtClean="0"/>
              <a:t>Click to add source information</a:t>
            </a:r>
          </a:p>
        </p:txBody>
      </p:sp>
    </p:spTree>
    <p:custDataLst>
      <p:tags r:id="rId1"/>
    </p:custDataLst>
    <p:extLst>
      <p:ext uri="{BB962C8B-B14F-4D97-AF65-F5344CB8AC3E}">
        <p14:creationId xmlns:p14="http://schemas.microsoft.com/office/powerpoint/2010/main" val="11721630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 line blu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9313" y="2143125"/>
            <a:ext cx="8858161" cy="857250"/>
          </a:xfrm>
        </p:spPr>
        <p:txBody>
          <a:bodyPr/>
          <a:lstStyle>
            <a:lvl1pPr algn="ctr">
              <a:defRPr>
                <a:solidFill>
                  <a:srgbClr val="154780"/>
                </a:solidFill>
              </a:defRPr>
            </a:lvl1pPr>
          </a:lstStyle>
          <a:p>
            <a:r>
              <a:rPr lang="en-US" dirty="0" smtClean="0"/>
              <a:t>Click to add just one line of text</a:t>
            </a:r>
            <a:endParaRPr lang="en-US" dirty="0"/>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15478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smtClean="0"/>
              <a:t>Click to add source information</a:t>
            </a:r>
          </a:p>
        </p:txBody>
      </p:sp>
    </p:spTree>
    <p:extLst>
      <p:ext uri="{BB962C8B-B14F-4D97-AF65-F5344CB8AC3E}">
        <p14:creationId xmlns:p14="http://schemas.microsoft.com/office/powerpoint/2010/main" val="50377677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Hidden title, big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9313" y="1116711"/>
            <a:ext cx="8858161" cy="857250"/>
          </a:xfrm>
        </p:spPr>
        <p:txBody>
          <a:bodyPr/>
          <a:lstStyle>
            <a:lvl1pPr>
              <a:defRPr baseline="0">
                <a:solidFill>
                  <a:schemeClr val="tx1"/>
                </a:solidFill>
              </a:defRPr>
            </a:lvl1pPr>
          </a:lstStyle>
          <a:p>
            <a:r>
              <a:rPr lang="en-US" dirty="0" smtClean="0"/>
              <a:t>Select “Title 1” in Selection Pane &amp; type to add hidden slide title.</a:t>
            </a:r>
            <a:endParaRPr lang="en-US" dirty="0"/>
          </a:p>
        </p:txBody>
      </p:sp>
      <p:sp>
        <p:nvSpPr>
          <p:cNvPr id="4" name="Picture Placeholder 1"/>
          <p:cNvSpPr>
            <a:spLocks noGrp="1"/>
          </p:cNvSpPr>
          <p:nvPr>
            <p:ph type="pic" sz="quarter" idx="13" hasCustomPrompt="1"/>
          </p:nvPr>
        </p:nvSpPr>
        <p:spPr>
          <a:xfrm>
            <a:off x="0" y="0"/>
            <a:ext cx="9144000" cy="5143500"/>
          </a:xfrm>
        </p:spPr>
        <p:txBody>
          <a:bodyPr/>
          <a:lstStyle>
            <a:lvl1pPr marL="0" indent="0">
              <a:buNone/>
              <a:defRPr baseline="0">
                <a:solidFill>
                  <a:schemeClr val="bg1"/>
                </a:solidFill>
              </a:defRPr>
            </a:lvl1pPr>
          </a:lstStyle>
          <a:p>
            <a:r>
              <a:rPr lang="en-US" dirty="0" smtClean="0"/>
              <a:t>Click icon to add full-slide image</a:t>
            </a:r>
            <a:endParaRPr lang="en-US" dirty="0"/>
          </a:p>
        </p:txBody>
      </p:sp>
      <p:sp>
        <p:nvSpPr>
          <p:cNvPr id="7"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smtClean="0"/>
              <a:t>Click to add source information</a:t>
            </a:r>
          </a:p>
        </p:txBody>
      </p:sp>
    </p:spTree>
    <p:extLst>
      <p:ext uri="{BB962C8B-B14F-4D97-AF65-F5344CB8AC3E}">
        <p14:creationId xmlns:p14="http://schemas.microsoft.com/office/powerpoint/2010/main" val="2503632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mp; photo">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smtClean="0"/>
              <a:t>Click to add slide title for slide with one image</a:t>
            </a:r>
            <a:endParaRPr lang="en-US" dirty="0"/>
          </a:p>
        </p:txBody>
      </p:sp>
      <p:sp>
        <p:nvSpPr>
          <p:cNvPr id="4" name="Picture Placeholder 1"/>
          <p:cNvSpPr>
            <a:spLocks noGrp="1"/>
          </p:cNvSpPr>
          <p:nvPr>
            <p:ph type="pic" sz="quarter" idx="13" hasCustomPrompt="1"/>
          </p:nvPr>
        </p:nvSpPr>
        <p:spPr>
          <a:xfrm>
            <a:off x="0" y="965200"/>
            <a:ext cx="9144000" cy="4178300"/>
          </a:xfrm>
          <a:ln>
            <a:noFill/>
          </a:ln>
        </p:spPr>
        <p:txBody>
          <a:bodyPr/>
          <a:lstStyle>
            <a:lvl1pPr marL="0" indent="0">
              <a:buNone/>
              <a:defRPr baseline="0"/>
            </a:lvl1pPr>
          </a:lstStyle>
          <a:p>
            <a:r>
              <a:rPr lang="en-US" dirty="0" smtClean="0"/>
              <a:t>Click to add image or drag and drop image to placeholder</a:t>
            </a:r>
            <a:endParaRPr lang="en-US" dirty="0"/>
          </a:p>
        </p:txBody>
      </p:sp>
      <p:sp>
        <p:nvSpPr>
          <p:cNvPr id="9"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smtClean="0"/>
              <a:t>Click to add source information</a:t>
            </a:r>
          </a:p>
        </p:txBody>
      </p:sp>
    </p:spTree>
    <p:custDataLst>
      <p:tags r:id="rId1"/>
    </p:custDataLst>
    <p:extLst>
      <p:ext uri="{BB962C8B-B14F-4D97-AF65-F5344CB8AC3E}">
        <p14:creationId xmlns:p14="http://schemas.microsoft.com/office/powerpoint/2010/main" val="172347276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3 content">
    <p:bg>
      <p:bgPr>
        <a:solidFill>
          <a:srgbClr val="FCFCFC"/>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smtClean="0"/>
              <a:t>Click to add slide title for slide with three columns of content</a:t>
            </a:r>
            <a:endParaRPr lang="en-US" dirty="0"/>
          </a:p>
        </p:txBody>
      </p:sp>
      <p:sp>
        <p:nvSpPr>
          <p:cNvPr id="17" name="Text Placeholder 1"/>
          <p:cNvSpPr>
            <a:spLocks noGrp="1"/>
          </p:cNvSpPr>
          <p:nvPr>
            <p:ph idx="1" hasCustomPrompt="1"/>
          </p:nvPr>
        </p:nvSpPr>
        <p:spPr>
          <a:xfrm>
            <a:off x="149313" y="1200151"/>
            <a:ext cx="2847887" cy="3394472"/>
          </a:xfrm>
          <a:prstGeom prst="rect">
            <a:avLst/>
          </a:prstGeom>
          <a:ln>
            <a:noFill/>
          </a:ln>
        </p:spPr>
        <p:txBody>
          <a:bodyPr vert="horz" lIns="91440" tIns="45720" rIns="91440" bIns="45720" rtlCol="0">
            <a:noAutofit/>
          </a:bodyPr>
          <a:lstStyle>
            <a:lvl1pPr marL="288925" indent="-288925">
              <a:buFont typeface="Arial" panose="020B0604020202020204" pitchFamily="34" charset="0"/>
              <a:buChar char="►"/>
              <a:defRPr lang="en-US" sz="2000" kern="1200" baseline="0" dirty="0" smtClean="0">
                <a:solidFill>
                  <a:schemeClr val="tx1"/>
                </a:solidFill>
                <a:latin typeface="Gill Sans"/>
                <a:ea typeface="+mn-ea"/>
                <a:cs typeface="+mn-cs"/>
              </a:defRPr>
            </a:lvl1pPr>
            <a:lvl2pPr marL="568325" indent="-284163">
              <a:buFont typeface="Arial" panose="020B0604020202020204" pitchFamily="34" charset="0"/>
              <a:buChar char="•"/>
              <a:defRPr sz="1800">
                <a:latin typeface="Gill Sans"/>
              </a:defRPr>
            </a:lvl2pPr>
            <a:lvl3pPr marL="798513" indent="-230188">
              <a:buFont typeface="Arial" panose="020B0604020202020204" pitchFamily="34" charset="0"/>
              <a:buChar char="–"/>
              <a:defRPr sz="1600">
                <a:latin typeface="Gill Sans"/>
              </a:defRPr>
            </a:lvl3pPr>
          </a:lstStyle>
          <a:p>
            <a:pPr lvl="0"/>
            <a:r>
              <a:rPr lang="en-US" dirty="0" smtClean="0"/>
              <a:t>Click to add first-level bullet</a:t>
            </a:r>
          </a:p>
          <a:p>
            <a:pPr lvl="1"/>
            <a:r>
              <a:rPr lang="en-US" dirty="0" smtClean="0"/>
              <a:t>Second level</a:t>
            </a:r>
          </a:p>
          <a:p>
            <a:pPr lvl="2"/>
            <a:r>
              <a:rPr lang="en-US" dirty="0" smtClean="0"/>
              <a:t>Third level</a:t>
            </a:r>
          </a:p>
        </p:txBody>
      </p:sp>
      <p:sp>
        <p:nvSpPr>
          <p:cNvPr id="13" name="Text Placeholder 2"/>
          <p:cNvSpPr>
            <a:spLocks noGrp="1"/>
          </p:cNvSpPr>
          <p:nvPr>
            <p:ph idx="13" hasCustomPrompt="1"/>
          </p:nvPr>
        </p:nvSpPr>
        <p:spPr>
          <a:xfrm>
            <a:off x="3154450" y="1200151"/>
            <a:ext cx="2847887" cy="3394472"/>
          </a:xfrm>
          <a:prstGeom prst="rect">
            <a:avLst/>
          </a:prstGeom>
          <a:ln>
            <a:noFill/>
          </a:ln>
        </p:spPr>
        <p:txBody>
          <a:bodyPr vert="horz" lIns="91440" tIns="45720" rIns="91440" bIns="45720" rtlCol="0">
            <a:noAutofit/>
          </a:bodyPr>
          <a:lstStyle>
            <a:lvl1pPr marL="288925" indent="-288925">
              <a:buFont typeface="Arial" panose="020B0604020202020204" pitchFamily="34" charset="0"/>
              <a:buChar char="►"/>
              <a:defRPr lang="en-US" sz="2000" kern="1200" baseline="0" dirty="0" smtClean="0">
                <a:solidFill>
                  <a:schemeClr val="tx1"/>
                </a:solidFill>
                <a:latin typeface="Gill Sans"/>
                <a:ea typeface="+mn-ea"/>
                <a:cs typeface="+mn-cs"/>
              </a:defRPr>
            </a:lvl1pPr>
            <a:lvl2pPr marL="568325" indent="-284163">
              <a:buFont typeface="Arial" panose="020B0604020202020204" pitchFamily="34" charset="0"/>
              <a:buChar char="•"/>
              <a:defRPr sz="1800">
                <a:latin typeface="Gill Sans"/>
              </a:defRPr>
            </a:lvl2pPr>
            <a:lvl3pPr marL="798513" indent="-230188">
              <a:buFont typeface="Arial" panose="020B0604020202020204" pitchFamily="34" charset="0"/>
              <a:buChar char="–"/>
              <a:defRPr sz="1600">
                <a:latin typeface="Gill Sans"/>
              </a:defRPr>
            </a:lvl3pPr>
          </a:lstStyle>
          <a:p>
            <a:pPr lvl="0"/>
            <a:r>
              <a:rPr lang="en-US" dirty="0" smtClean="0"/>
              <a:t>Click to add first-level bullet</a:t>
            </a:r>
          </a:p>
          <a:p>
            <a:pPr lvl="1"/>
            <a:r>
              <a:rPr lang="en-US" dirty="0" smtClean="0"/>
              <a:t>Second level</a:t>
            </a:r>
          </a:p>
          <a:p>
            <a:pPr lvl="2"/>
            <a:r>
              <a:rPr lang="en-US" dirty="0" smtClean="0"/>
              <a:t>Third level</a:t>
            </a:r>
          </a:p>
        </p:txBody>
      </p:sp>
      <p:sp>
        <p:nvSpPr>
          <p:cNvPr id="12" name="Text Placeholder 3"/>
          <p:cNvSpPr>
            <a:spLocks noGrp="1"/>
          </p:cNvSpPr>
          <p:nvPr>
            <p:ph idx="12" hasCustomPrompt="1"/>
          </p:nvPr>
        </p:nvSpPr>
        <p:spPr>
          <a:xfrm>
            <a:off x="6159586" y="1200151"/>
            <a:ext cx="2847887" cy="3394472"/>
          </a:xfrm>
          <a:prstGeom prst="rect">
            <a:avLst/>
          </a:prstGeom>
          <a:ln>
            <a:noFill/>
          </a:ln>
        </p:spPr>
        <p:txBody>
          <a:bodyPr vert="horz" lIns="91440" tIns="45720" rIns="91440" bIns="45720" rtlCol="0">
            <a:noAutofit/>
          </a:bodyPr>
          <a:lstStyle>
            <a:lvl1pPr marL="288925" indent="-288925">
              <a:buFont typeface="Arial" panose="020B0604020202020204" pitchFamily="34" charset="0"/>
              <a:buChar char="►"/>
              <a:defRPr lang="en-US" sz="2000" kern="1200" baseline="0" dirty="0" smtClean="0">
                <a:solidFill>
                  <a:schemeClr val="tx1"/>
                </a:solidFill>
                <a:latin typeface="Gill Sans"/>
                <a:ea typeface="+mn-ea"/>
                <a:cs typeface="+mn-cs"/>
              </a:defRPr>
            </a:lvl1pPr>
            <a:lvl2pPr marL="568325" indent="-284163">
              <a:buFont typeface="Arial" panose="020B0604020202020204" pitchFamily="34" charset="0"/>
              <a:buChar char="•"/>
              <a:defRPr sz="1800">
                <a:latin typeface="Gill Sans"/>
              </a:defRPr>
            </a:lvl2pPr>
            <a:lvl3pPr marL="798513" indent="-230188">
              <a:buFont typeface="Arial" panose="020B0604020202020204" pitchFamily="34" charset="0"/>
              <a:buChar char="–"/>
              <a:defRPr sz="1600">
                <a:latin typeface="Gill Sans"/>
              </a:defRPr>
            </a:lvl3pPr>
          </a:lstStyle>
          <a:p>
            <a:pPr lvl="0"/>
            <a:r>
              <a:rPr lang="en-US" dirty="0" smtClean="0"/>
              <a:t>Click to add first-level bullet</a:t>
            </a:r>
          </a:p>
          <a:p>
            <a:pPr lvl="1"/>
            <a:r>
              <a:rPr lang="en-US" dirty="0" smtClean="0"/>
              <a:t>Second level</a:t>
            </a:r>
          </a:p>
          <a:p>
            <a:pPr lvl="2"/>
            <a:r>
              <a:rPr lang="en-US" dirty="0" smtClean="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smtClean="0"/>
              <a:t>Click to add source information</a:t>
            </a:r>
          </a:p>
        </p:txBody>
      </p:sp>
    </p:spTree>
    <p:custDataLst>
      <p:tags r:id="rId1"/>
    </p:custDataLst>
    <p:extLst>
      <p:ext uri="{BB962C8B-B14F-4D97-AF65-F5344CB8AC3E}">
        <p14:creationId xmlns:p14="http://schemas.microsoft.com/office/powerpoint/2010/main" val="19954809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mp; 3 photo with captions">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smtClean="0"/>
              <a:t>Click to add slide title for slide with three images and captions</a:t>
            </a:r>
            <a:endParaRPr lang="en-US" dirty="0"/>
          </a:p>
        </p:txBody>
      </p:sp>
      <p:sp>
        <p:nvSpPr>
          <p:cNvPr id="8" name="Picture Placeholder 1"/>
          <p:cNvSpPr>
            <a:spLocks noGrp="1"/>
          </p:cNvSpPr>
          <p:nvPr>
            <p:ph type="pic" sz="quarter" idx="13" hasCustomPrompt="1"/>
          </p:nvPr>
        </p:nvSpPr>
        <p:spPr>
          <a:xfrm>
            <a:off x="143705" y="1203009"/>
            <a:ext cx="2858047" cy="3014238"/>
          </a:xfrm>
          <a:ln>
            <a:noFill/>
          </a:ln>
        </p:spPr>
        <p:txBody>
          <a:bodyPr/>
          <a:lstStyle>
            <a:lvl1pPr marL="0" indent="0">
              <a:buNone/>
              <a:defRPr>
                <a:solidFill>
                  <a:schemeClr val="tx1"/>
                </a:solidFill>
              </a:defRPr>
            </a:lvl1pPr>
          </a:lstStyle>
          <a:p>
            <a:r>
              <a:rPr lang="en-US" dirty="0" smtClean="0"/>
              <a:t>Drag image to placeholder or click icon to add</a:t>
            </a:r>
            <a:endParaRPr lang="en-US" dirty="0"/>
          </a:p>
        </p:txBody>
      </p:sp>
      <p:sp>
        <p:nvSpPr>
          <p:cNvPr id="10" name="Text Placeholder 1"/>
          <p:cNvSpPr>
            <a:spLocks noGrp="1"/>
          </p:cNvSpPr>
          <p:nvPr>
            <p:ph type="body" sz="quarter" idx="15" hasCustomPrompt="1"/>
          </p:nvPr>
        </p:nvSpPr>
        <p:spPr>
          <a:xfrm>
            <a:off x="141692" y="4307206"/>
            <a:ext cx="2862072"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smtClean="0"/>
              <a:t>Click to add caption</a:t>
            </a:r>
          </a:p>
        </p:txBody>
      </p:sp>
      <p:sp>
        <p:nvSpPr>
          <p:cNvPr id="14" name="Picture Placeholder 2"/>
          <p:cNvSpPr>
            <a:spLocks noGrp="1"/>
          </p:cNvSpPr>
          <p:nvPr>
            <p:ph type="pic" sz="quarter" idx="22" hasCustomPrompt="1"/>
          </p:nvPr>
        </p:nvSpPr>
        <p:spPr>
          <a:xfrm>
            <a:off x="3149600" y="1203009"/>
            <a:ext cx="2858047" cy="3014238"/>
          </a:xfrm>
          <a:ln>
            <a:noFill/>
          </a:ln>
        </p:spPr>
        <p:txBody>
          <a:bodyPr/>
          <a:lstStyle>
            <a:lvl1pPr marL="0" indent="0">
              <a:buNone/>
              <a:defRPr>
                <a:solidFill>
                  <a:schemeClr val="tx1"/>
                </a:solidFill>
              </a:defRPr>
            </a:lvl1pPr>
          </a:lstStyle>
          <a:p>
            <a:r>
              <a:rPr lang="en-US" dirty="0" smtClean="0"/>
              <a:t>Drag image to placeholder or click icon to add</a:t>
            </a:r>
            <a:endParaRPr lang="en-US" dirty="0"/>
          </a:p>
        </p:txBody>
      </p:sp>
      <p:sp>
        <p:nvSpPr>
          <p:cNvPr id="11" name="Text Placeholder 2"/>
          <p:cNvSpPr>
            <a:spLocks noGrp="1"/>
          </p:cNvSpPr>
          <p:nvPr>
            <p:ph type="body" sz="quarter" idx="19" hasCustomPrompt="1"/>
          </p:nvPr>
        </p:nvSpPr>
        <p:spPr>
          <a:xfrm>
            <a:off x="3149600" y="4307206"/>
            <a:ext cx="2858047"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smtClean="0"/>
              <a:t>Click to add caption</a:t>
            </a:r>
          </a:p>
        </p:txBody>
      </p:sp>
      <p:sp>
        <p:nvSpPr>
          <p:cNvPr id="13" name="Picture Placeholder 3"/>
          <p:cNvSpPr>
            <a:spLocks noGrp="1"/>
          </p:cNvSpPr>
          <p:nvPr>
            <p:ph type="pic" sz="quarter" idx="21" hasCustomPrompt="1"/>
          </p:nvPr>
        </p:nvSpPr>
        <p:spPr>
          <a:xfrm>
            <a:off x="6149427" y="1203009"/>
            <a:ext cx="2858047" cy="3014238"/>
          </a:xfrm>
          <a:ln>
            <a:noFill/>
          </a:ln>
        </p:spPr>
        <p:txBody>
          <a:bodyPr/>
          <a:lstStyle>
            <a:lvl1pPr marL="0" indent="0">
              <a:buNone/>
              <a:defRPr>
                <a:solidFill>
                  <a:schemeClr val="tx1"/>
                </a:solidFill>
              </a:defRPr>
            </a:lvl1pPr>
          </a:lstStyle>
          <a:p>
            <a:r>
              <a:rPr lang="en-US" dirty="0" smtClean="0"/>
              <a:t>Drag image to placeholder or click icon to add</a:t>
            </a:r>
            <a:endParaRPr lang="en-US" dirty="0"/>
          </a:p>
        </p:txBody>
      </p:sp>
      <p:sp>
        <p:nvSpPr>
          <p:cNvPr id="12" name="Text Placeholder 3"/>
          <p:cNvSpPr>
            <a:spLocks noGrp="1"/>
          </p:cNvSpPr>
          <p:nvPr>
            <p:ph type="body" sz="quarter" idx="20" hasCustomPrompt="1"/>
          </p:nvPr>
        </p:nvSpPr>
        <p:spPr>
          <a:xfrm>
            <a:off x="6149428" y="4307206"/>
            <a:ext cx="2858046"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smtClean="0"/>
              <a:t>Click to add caption</a:t>
            </a:r>
          </a:p>
        </p:txBody>
      </p:sp>
      <p:sp>
        <p:nvSpPr>
          <p:cNvPr id="9"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smtClean="0"/>
              <a:t>Click to add source information</a:t>
            </a:r>
          </a:p>
        </p:txBody>
      </p:sp>
    </p:spTree>
    <p:custDataLst>
      <p:tags r:id="rId1"/>
    </p:custDataLst>
    <p:extLst>
      <p:ext uri="{BB962C8B-B14F-4D97-AF65-F5344CB8AC3E}">
        <p14:creationId xmlns:p14="http://schemas.microsoft.com/office/powerpoint/2010/main" val="313735586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2 photos with captio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Click to add title for slide with two images and captions</a:t>
            </a:r>
            <a:endParaRPr lang="en-US" dirty="0"/>
          </a:p>
        </p:txBody>
      </p:sp>
      <p:sp>
        <p:nvSpPr>
          <p:cNvPr id="4" name="Picture Placeholder 1"/>
          <p:cNvSpPr>
            <a:spLocks noGrp="1"/>
          </p:cNvSpPr>
          <p:nvPr>
            <p:ph type="pic" sz="quarter" idx="13" hasCustomPrompt="1"/>
          </p:nvPr>
        </p:nvSpPr>
        <p:spPr>
          <a:xfrm>
            <a:off x="149313" y="1203959"/>
            <a:ext cx="4397920" cy="3017520"/>
          </a:xfrm>
          <a:ln>
            <a:noFill/>
          </a:ln>
        </p:spPr>
        <p:txBody>
          <a:bodyPr/>
          <a:lstStyle>
            <a:lvl1pPr marL="0" indent="0">
              <a:buNone/>
              <a:defRPr>
                <a:solidFill>
                  <a:schemeClr val="bg1"/>
                </a:solidFill>
              </a:defRPr>
            </a:lvl1pPr>
          </a:lstStyle>
          <a:p>
            <a:r>
              <a:rPr lang="en-US" dirty="0" smtClean="0"/>
              <a:t>Drag image to placeholder or click icon to add</a:t>
            </a:r>
            <a:endParaRPr lang="en-US" dirty="0"/>
          </a:p>
        </p:txBody>
      </p:sp>
      <p:sp>
        <p:nvSpPr>
          <p:cNvPr id="8" name="Text Placeholder 1"/>
          <p:cNvSpPr>
            <a:spLocks noGrp="1"/>
          </p:cNvSpPr>
          <p:nvPr>
            <p:ph type="body" sz="quarter" idx="15" hasCustomPrompt="1"/>
          </p:nvPr>
        </p:nvSpPr>
        <p:spPr>
          <a:xfrm>
            <a:off x="149313" y="4306824"/>
            <a:ext cx="4397920" cy="450850"/>
          </a:xfrm>
          <a:ln>
            <a:noFill/>
          </a:ln>
        </p:spPr>
        <p:txBody>
          <a:bodyPr>
            <a:noAutofit/>
          </a:bodyPr>
          <a:lstStyle>
            <a:lvl1pPr marL="0" indent="0" algn="ctr">
              <a:buNone/>
              <a:defRPr sz="1400" baseline="0">
                <a:solidFill>
                  <a:srgbClr val="000000"/>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smtClean="0"/>
              <a:t>Click to add caption</a:t>
            </a:r>
          </a:p>
        </p:txBody>
      </p:sp>
      <p:sp>
        <p:nvSpPr>
          <p:cNvPr id="11" name="Picture Placeholder 2"/>
          <p:cNvSpPr>
            <a:spLocks noGrp="1"/>
          </p:cNvSpPr>
          <p:nvPr>
            <p:ph type="pic" sz="quarter" idx="17" hasCustomPrompt="1"/>
          </p:nvPr>
        </p:nvSpPr>
        <p:spPr>
          <a:xfrm>
            <a:off x="4617085" y="1203959"/>
            <a:ext cx="4398264" cy="3017520"/>
          </a:xfrm>
          <a:ln>
            <a:noFill/>
          </a:ln>
        </p:spPr>
        <p:txBody>
          <a:bodyPr/>
          <a:lstStyle>
            <a:lvl1pPr marL="0" indent="0">
              <a:buNone/>
              <a:defRPr>
                <a:solidFill>
                  <a:schemeClr val="bg1"/>
                </a:solidFill>
              </a:defRPr>
            </a:lvl1pPr>
          </a:lstStyle>
          <a:p>
            <a:r>
              <a:rPr lang="en-US" dirty="0" smtClean="0"/>
              <a:t>Drag image to placeholder or click icon to add</a:t>
            </a:r>
            <a:endParaRPr lang="en-US" dirty="0"/>
          </a:p>
        </p:txBody>
      </p:sp>
      <p:sp>
        <p:nvSpPr>
          <p:cNvPr id="9" name="Text Placeholder 2"/>
          <p:cNvSpPr>
            <a:spLocks noGrp="1"/>
          </p:cNvSpPr>
          <p:nvPr>
            <p:ph type="body" sz="quarter" idx="16" hasCustomPrompt="1"/>
          </p:nvPr>
        </p:nvSpPr>
        <p:spPr>
          <a:xfrm>
            <a:off x="4617085" y="4306824"/>
            <a:ext cx="4390388" cy="450850"/>
          </a:xfrm>
          <a:ln>
            <a:noFill/>
          </a:ln>
        </p:spPr>
        <p:txBody>
          <a:bodyPr>
            <a:noAutofit/>
          </a:bodyPr>
          <a:lstStyle>
            <a:lvl1pPr marL="0" indent="0" algn="ctr">
              <a:buNone/>
              <a:defRPr sz="1400">
                <a:solidFill>
                  <a:srgbClr val="000000"/>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smtClean="0"/>
              <a:t>Click to add caption</a:t>
            </a:r>
          </a:p>
        </p:txBody>
      </p:sp>
      <p:sp>
        <p:nvSpPr>
          <p:cNvPr id="12"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smtClean="0"/>
              <a:t>Click to add source information</a:t>
            </a:r>
          </a:p>
        </p:txBody>
      </p:sp>
    </p:spTree>
    <p:custDataLst>
      <p:tags r:id="rId1"/>
    </p:custDataLst>
    <p:extLst>
      <p:ext uri="{BB962C8B-B14F-4D97-AF65-F5344CB8AC3E}">
        <p14:creationId xmlns:p14="http://schemas.microsoft.com/office/powerpoint/2010/main" val="302130973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ertical blue &amp; photo">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63106" y="53999"/>
            <a:ext cx="2191563" cy="1719937"/>
          </a:xfrm>
        </p:spPr>
        <p:txBody>
          <a:bodyPr/>
          <a:lstStyle>
            <a:lvl1pPr>
              <a:defRPr/>
            </a:lvl1pPr>
          </a:lstStyle>
          <a:p>
            <a:r>
              <a:rPr lang="en-US" dirty="0" smtClean="0"/>
              <a:t>Click to add slide title for slide with one image.</a:t>
            </a:r>
            <a:endParaRPr lang="en-US" dirty="0"/>
          </a:p>
        </p:txBody>
      </p:sp>
      <p:sp>
        <p:nvSpPr>
          <p:cNvPr id="4" name="Picture Placeholder 1"/>
          <p:cNvSpPr>
            <a:spLocks noGrp="1"/>
          </p:cNvSpPr>
          <p:nvPr>
            <p:ph type="pic" sz="quarter" idx="11" hasCustomPrompt="1"/>
          </p:nvPr>
        </p:nvSpPr>
        <p:spPr>
          <a:xfrm>
            <a:off x="2539364" y="0"/>
            <a:ext cx="6604635" cy="5143500"/>
          </a:xfrm>
          <a:prstGeom prst="rect">
            <a:avLst/>
          </a:prstGeom>
        </p:spPr>
        <p:txBody>
          <a:bodyPr vert="horz"/>
          <a:lstStyle>
            <a:lvl1pPr marL="0" indent="0">
              <a:spcBef>
                <a:spcPts val="0"/>
              </a:spcBef>
              <a:spcAft>
                <a:spcPts val="600"/>
              </a:spcAft>
              <a:buNone/>
              <a:defRPr sz="2400" baseline="0">
                <a:latin typeface="Gill Sans" charset="0"/>
                <a:ea typeface="Gill Sans" charset="0"/>
                <a:cs typeface="Gill Sans" charset="0"/>
              </a:defRPr>
            </a:lvl1pPr>
          </a:lstStyle>
          <a:p>
            <a:r>
              <a:rPr lang="en-US" dirty="0" smtClean="0"/>
              <a:t>Click icon to add image or drag and drop image to placeholder</a:t>
            </a:r>
            <a:endParaRPr lang="en-US" dirty="0"/>
          </a:p>
        </p:txBody>
      </p:sp>
      <p:sp>
        <p:nvSpPr>
          <p:cNvPr id="8" name="Source"/>
          <p:cNvSpPr>
            <a:spLocks noGrp="1"/>
          </p:cNvSpPr>
          <p:nvPr>
            <p:ph idx="15" hasCustomPrompt="1"/>
            <p:custDataLst>
              <p:tags r:id="rId2"/>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Gill Sans" charset="0"/>
                <a:ea typeface="Gill Sans" charset="0"/>
                <a:cs typeface="Gill Sans" charset="0"/>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smtClean="0"/>
              <a:t>Click to add source information</a:t>
            </a:r>
          </a:p>
        </p:txBody>
      </p:sp>
    </p:spTree>
    <p:custDataLst>
      <p:tags r:id="rId1"/>
    </p:custDataLst>
    <p:extLst>
      <p:ext uri="{BB962C8B-B14F-4D97-AF65-F5344CB8AC3E}">
        <p14:creationId xmlns:p14="http://schemas.microsoft.com/office/powerpoint/2010/main" val="1235339362"/>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162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wo faculty">
    <p:bg>
      <p:bgPr>
        <a:solidFill>
          <a:schemeClr val="bg1"/>
        </a:solidFill>
        <a:effectLst/>
      </p:bgPr>
    </p:bg>
    <p:spTree>
      <p:nvGrpSpPr>
        <p:cNvPr id="1" name=""/>
        <p:cNvGrpSpPr/>
        <p:nvPr/>
      </p:nvGrpSpPr>
      <p:grpSpPr>
        <a:xfrm>
          <a:off x="0" y="0"/>
          <a:ext cx="0" cy="0"/>
          <a:chOff x="0" y="0"/>
          <a:chExt cx="0" cy="0"/>
        </a:xfrm>
      </p:grpSpPr>
      <p:sp>
        <p:nvSpPr>
          <p:cNvPr id="3" name="Faculty Name 2"/>
          <p:cNvSpPr>
            <a:spLocks noGrp="1"/>
          </p:cNvSpPr>
          <p:nvPr>
            <p:ph type="body" sz="quarter" idx="15" hasCustomPrompt="1"/>
          </p:nvPr>
        </p:nvSpPr>
        <p:spPr>
          <a:xfrm>
            <a:off x="6785353" y="3282951"/>
            <a:ext cx="2079535" cy="1066166"/>
          </a:xfrm>
          <a:ln>
            <a:noFill/>
          </a:ln>
        </p:spPr>
        <p:txBody>
          <a:bodyPr/>
          <a:lstStyle>
            <a:lvl1pPr marL="0" indent="0" algn="r">
              <a:spcBef>
                <a:spcPts val="0"/>
              </a:spcBef>
              <a:buNone/>
              <a:defRPr sz="1800" baseline="0">
                <a:solidFill>
                  <a:srgbClr val="7E7E7C"/>
                </a:solidFill>
              </a:defRPr>
            </a:lvl1pPr>
            <a:lvl2pPr marL="457200" indent="0">
              <a:buNone/>
              <a:defRPr/>
            </a:lvl2pPr>
            <a:lvl3pPr marL="798513" indent="0">
              <a:buNone/>
              <a:defRPr/>
            </a:lvl3pPr>
            <a:lvl4pPr marL="1371600" indent="0">
              <a:buNone/>
              <a:defRPr/>
            </a:lvl4pPr>
            <a:lvl5pPr marL="1828800" indent="0">
              <a:buNone/>
              <a:defRPr/>
            </a:lvl5pPr>
          </a:lstStyle>
          <a:p>
            <a:pPr lvl="0"/>
            <a:r>
              <a:rPr lang="en-US" dirty="0" smtClean="0"/>
              <a:t>Click to add faculty 2 name</a:t>
            </a:r>
          </a:p>
        </p:txBody>
      </p:sp>
      <p:sp>
        <p:nvSpPr>
          <p:cNvPr id="6" name="Faculty Name 1"/>
          <p:cNvSpPr>
            <a:spLocks noGrp="1" noChangeArrowheads="1"/>
          </p:cNvSpPr>
          <p:nvPr>
            <p:ph type="subTitle" idx="1" hasCustomPrompt="1"/>
            <p:custDataLst>
              <p:tags r:id="rId2"/>
            </p:custDataLst>
          </p:nvPr>
        </p:nvSpPr>
        <p:spPr bwMode="auto">
          <a:xfrm>
            <a:off x="4232365" y="3282951"/>
            <a:ext cx="2079535" cy="1070928"/>
          </a:xfrm>
          <a:prstGeom prst="rect">
            <a:avLst/>
          </a:prstGeom>
          <a:noFill/>
          <a:ln>
            <a:noFill/>
            <a:miter lim="800000"/>
            <a:headEnd/>
            <a:tailEnd/>
          </a:ln>
        </p:spPr>
        <p:txBody>
          <a:bodyPr lIns="91429" tIns="45715" rIns="91429" bIns="45715"/>
          <a:lstStyle>
            <a:lvl1pPr marL="0" indent="0" algn="r">
              <a:spcBef>
                <a:spcPct val="0"/>
              </a:spcBef>
              <a:buFont typeface="Wingdings" pitchFamily="-84" charset="2"/>
              <a:buNone/>
              <a:defRPr sz="1800">
                <a:solidFill>
                  <a:srgbClr val="7E7E7C"/>
                </a:solidFill>
                <a:latin typeface="Gill Sans" charset="0"/>
                <a:ea typeface="Gill Sans" charset="0"/>
                <a:cs typeface="Gill Sans" charset="0"/>
              </a:defRPr>
            </a:lvl1pPr>
          </a:lstStyle>
          <a:p>
            <a:r>
              <a:rPr lang="en-US" dirty="0" smtClean="0"/>
              <a:t>Click to add faculty 1 name</a:t>
            </a:r>
            <a:endParaRPr lang="en-US" dirty="0"/>
          </a:p>
        </p:txBody>
      </p:sp>
      <p:sp>
        <p:nvSpPr>
          <p:cNvPr id="19" name="Text Placeholder 1"/>
          <p:cNvSpPr>
            <a:spLocks noGrp="1"/>
          </p:cNvSpPr>
          <p:nvPr>
            <p:ph type="body" sz="quarter" idx="12" hasCustomPrompt="1"/>
          </p:nvPr>
        </p:nvSpPr>
        <p:spPr>
          <a:xfrm>
            <a:off x="3289300" y="4659313"/>
            <a:ext cx="5575588" cy="396240"/>
          </a:xfrm>
          <a:ln>
            <a:noFill/>
          </a:ln>
        </p:spPr>
        <p:txBody>
          <a:bodyPr anchor="b">
            <a:noAutofit/>
          </a:bodyPr>
          <a:lstStyle>
            <a:lvl1pPr marL="0" indent="0" algn="r">
              <a:buNone/>
              <a:defRPr sz="1200" i="1" baseline="0">
                <a:solidFill>
                  <a:srgbClr val="154780"/>
                </a:solidFill>
                <a:latin typeface="Gill Sans" charset="0"/>
                <a:ea typeface="Gill Sans" charset="0"/>
                <a:cs typeface="Gill Sans" charset="0"/>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smtClean="0"/>
              <a:t>Click to add credits for others who contributed to this presentation</a:t>
            </a:r>
          </a:p>
        </p:txBody>
      </p:sp>
      <p:cxnSp>
        <p:nvCxnSpPr>
          <p:cNvPr id="18" name="Straight Connector 17"/>
          <p:cNvCxnSpPr>
            <a:cxnSpLocks noChangeShapeType="1"/>
          </p:cNvCxnSpPr>
          <p:nvPr userDrawn="1"/>
        </p:nvCxnSpPr>
        <p:spPr bwMode="auto">
          <a:xfrm>
            <a:off x="4232365" y="3165475"/>
            <a:ext cx="4632523" cy="0"/>
          </a:xfrm>
          <a:prstGeom prst="line">
            <a:avLst/>
          </a:prstGeom>
          <a:noFill/>
          <a:ln w="9525">
            <a:solidFill>
              <a:srgbClr val="154780"/>
            </a:solidFill>
            <a:round/>
            <a:headEnd type="none" w="sm" len="sm"/>
            <a:tailEnd type="none" w="sm" len="sm"/>
          </a:ln>
        </p:spPr>
      </p:cxnSp>
      <p:sp>
        <p:nvSpPr>
          <p:cNvPr id="17" name="Title"/>
          <p:cNvSpPr>
            <a:spLocks noGrp="1" noChangeArrowheads="1"/>
          </p:cNvSpPr>
          <p:nvPr>
            <p:ph type="ctrTitle" hasCustomPrompt="1"/>
            <p:custDataLst>
              <p:tags r:id="rId3"/>
            </p:custDataLst>
          </p:nvPr>
        </p:nvSpPr>
        <p:spPr bwMode="auto">
          <a:xfrm>
            <a:off x="4232365" y="1743074"/>
            <a:ext cx="4632523" cy="1327165"/>
          </a:xfrm>
          <a:prstGeom prst="rect">
            <a:avLst/>
          </a:prstGeom>
          <a:noFill/>
          <a:ln>
            <a:miter lim="800000"/>
            <a:headEnd/>
            <a:tailEnd/>
          </a:ln>
        </p:spPr>
        <p:txBody>
          <a:bodyPr lIns="91418" tIns="45710" rIns="91418" bIns="45710" anchor="b">
            <a:normAutofit/>
          </a:bodyPr>
          <a:lstStyle>
            <a:lvl1pPr algn="r">
              <a:defRPr sz="2800">
                <a:solidFill>
                  <a:srgbClr val="154780"/>
                </a:solidFill>
                <a:latin typeface="Gill Sans" charset="0"/>
                <a:ea typeface="Gill Sans" charset="0"/>
                <a:cs typeface="Gill Sans" charset="0"/>
              </a:defRPr>
            </a:lvl1pPr>
          </a:lstStyle>
          <a:p>
            <a:r>
              <a:rPr lang="en-US" dirty="0" smtClean="0"/>
              <a:t>Click to add presentation title</a:t>
            </a:r>
            <a:endParaRPr lang="en-US" dirty="0"/>
          </a:p>
        </p:txBody>
      </p:sp>
      <p:pic>
        <p:nvPicPr>
          <p:cNvPr id="21" name="Picture 20" descr="Johns Hopkins University shield logo."/>
          <p:cNvPicPr>
            <a:picLocks noChangeAspect="1"/>
          </p:cNvPicPr>
          <p:nvPr userDrawn="1"/>
        </p:nvPicPr>
        <p:blipFill>
          <a:blip r:embed="rId5">
            <a:alphaModFix amt="22000"/>
            <a:extLst>
              <a:ext uri="{28A0092B-C50C-407E-A947-70E740481C1C}">
                <a14:useLocalDpi xmlns:a14="http://schemas.microsoft.com/office/drawing/2010/main" val="0"/>
              </a:ext>
            </a:extLst>
          </a:blip>
          <a:stretch>
            <a:fillRect/>
          </a:stretch>
        </p:blipFill>
        <p:spPr>
          <a:xfrm>
            <a:off x="-971234" y="316244"/>
            <a:ext cx="4819783" cy="5143500"/>
          </a:xfrm>
          <a:prstGeom prst="rect">
            <a:avLst/>
          </a:prstGeom>
        </p:spPr>
      </p:pic>
      <p:pic>
        <p:nvPicPr>
          <p:cNvPr id="22" name="Picture 21" descr="JHU logo with text: Johns Hopkins University School of Nursin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6642100" y="-3820"/>
            <a:ext cx="2490952" cy="1629420"/>
          </a:xfrm>
          <a:prstGeom prst="rect">
            <a:avLst/>
          </a:prstGeom>
        </p:spPr>
      </p:pic>
    </p:spTree>
    <p:custDataLst>
      <p:tags r:id="rId1"/>
    </p:custDataLst>
    <p:extLst>
      <p:ext uri="{BB962C8B-B14F-4D97-AF65-F5344CB8AC3E}">
        <p14:creationId xmlns:p14="http://schemas.microsoft.com/office/powerpoint/2010/main" val="395623064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ertical blue title &amp;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add title for slide with bullets</a:t>
            </a:r>
            <a:endParaRPr lang="en-US" dirty="0"/>
          </a:p>
        </p:txBody>
      </p:sp>
      <p:sp>
        <p:nvSpPr>
          <p:cNvPr id="3" name="Content Placeholder 1"/>
          <p:cNvSpPr>
            <a:spLocks noGrp="1"/>
          </p:cNvSpPr>
          <p:nvPr>
            <p:ph idx="1" hasCustomPrompt="1"/>
          </p:nvPr>
        </p:nvSpPr>
        <p:spPr>
          <a:xfrm>
            <a:off x="2600959" y="153670"/>
            <a:ext cx="6442557" cy="4519929"/>
          </a:xfrm>
          <a:prstGeom prst="rect">
            <a:avLst/>
          </a:prstGeom>
          <a:ln w="9525" cmpd="sng">
            <a:noFill/>
          </a:ln>
        </p:spPr>
        <p:txBody>
          <a:bodyPr/>
          <a:lstStyle>
            <a:lvl1pPr marL="292608" indent="-292608">
              <a:spcBef>
                <a:spcPts val="0"/>
              </a:spcBef>
              <a:spcAft>
                <a:spcPts val="600"/>
              </a:spcAft>
              <a:buClr>
                <a:srgbClr val="154780"/>
              </a:buClr>
              <a:buSzPct val="80000"/>
              <a:buFont typeface="Arial" panose="020B0604020202020204" pitchFamily="34" charset="0"/>
              <a:buChar char="►"/>
              <a:defRPr lang="en-US" sz="2000" kern="1200" baseline="0" dirty="0" smtClean="0">
                <a:solidFill>
                  <a:schemeClr val="tx1"/>
                </a:solidFill>
                <a:latin typeface="Gill Sans" charset="0"/>
                <a:ea typeface="Gill Sans" charset="0"/>
                <a:cs typeface="Gill Sans" charset="0"/>
              </a:defRPr>
            </a:lvl1pPr>
            <a:lvl2pPr marL="568325" indent="-284163">
              <a:spcBef>
                <a:spcPts val="0"/>
              </a:spcBef>
              <a:spcAft>
                <a:spcPts val="600"/>
              </a:spcAft>
              <a:buClr>
                <a:srgbClr val="154780"/>
              </a:buClr>
              <a:buSzPct val="140000"/>
              <a:buFont typeface="Arial" panose="020B0604020202020204" pitchFamily="34" charset="0"/>
              <a:buChar char="•"/>
              <a:defRPr sz="1800">
                <a:latin typeface="Gill Sans" charset="0"/>
                <a:ea typeface="Gill Sans" charset="0"/>
                <a:cs typeface="Gill Sans" charset="0"/>
              </a:defRPr>
            </a:lvl2pPr>
            <a:lvl3pPr marL="808038" indent="-234950">
              <a:spcBef>
                <a:spcPts val="0"/>
              </a:spcBef>
              <a:spcAft>
                <a:spcPts val="600"/>
              </a:spcAft>
              <a:buClr>
                <a:srgbClr val="154780"/>
              </a:buClr>
              <a:buSzPct val="120000"/>
              <a:buFont typeface="Arial" panose="020B0604020202020204" pitchFamily="34" charset="0"/>
              <a:buChar char="–"/>
              <a:tabLst/>
              <a:defRPr sz="1600">
                <a:latin typeface="Gill Sans" charset="0"/>
                <a:ea typeface="Gill Sans" charset="0"/>
                <a:cs typeface="Gill Sans" charset="0"/>
              </a:defRPr>
            </a:lvl3pPr>
            <a:lvl4pPr marL="1371600" indent="0">
              <a:buNone/>
              <a:defRPr/>
            </a:lvl4pPr>
            <a:lvl5pPr marL="1828800" indent="0">
              <a:buNone/>
              <a:defRPr/>
            </a:lvl5pPr>
          </a:lstStyle>
          <a:p>
            <a:pPr lvl="0"/>
            <a:r>
              <a:rPr lang="en-US" dirty="0" smtClean="0"/>
              <a:t>Click to add first-level bullet</a:t>
            </a:r>
          </a:p>
          <a:p>
            <a:pPr lvl="1"/>
            <a:r>
              <a:rPr lang="en-US" dirty="0" smtClean="0"/>
              <a:t>Second level</a:t>
            </a:r>
          </a:p>
          <a:p>
            <a:pPr lvl="2"/>
            <a:r>
              <a:rPr lang="en-US" dirty="0" smtClean="0"/>
              <a:t>Third level</a:t>
            </a:r>
          </a:p>
        </p:txBody>
      </p:sp>
      <p:sp>
        <p:nvSpPr>
          <p:cNvPr id="9" name="Source"/>
          <p:cNvSpPr>
            <a:spLocks noGrp="1"/>
          </p:cNvSpPr>
          <p:nvPr>
            <p:ph idx="15" hasCustomPrompt="1"/>
            <p:custDataLst>
              <p:tags r:id="rId2"/>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Gill Sans" charset="0"/>
                <a:ea typeface="Gill Sans" charset="0"/>
                <a:cs typeface="Gill Sans" charset="0"/>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smtClean="0"/>
              <a:t>Click to add source information</a:t>
            </a:r>
          </a:p>
        </p:txBody>
      </p:sp>
    </p:spTree>
    <p:custDataLst>
      <p:tags r:id="rId1"/>
    </p:custDataLst>
    <p:extLst>
      <p:ext uri="{BB962C8B-B14F-4D97-AF65-F5344CB8AC3E}">
        <p14:creationId xmlns:p14="http://schemas.microsoft.com/office/powerpoint/2010/main" val="609177009"/>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1620" userDrawn="1">
          <p15:clr>
            <a:srgbClr val="FBAE40"/>
          </p15:clr>
        </p15:guide>
        <p15:guide id="2" pos="2880" userDrawn="1">
          <p15:clr>
            <a:srgbClr val="FBAE40"/>
          </p15:clr>
        </p15:guide>
        <p15:guide id="3" pos="3674"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ertical blue title &amp;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 for slide with bullets</a:t>
            </a:r>
            <a:endParaRPr lang="en-US" dirty="0"/>
          </a:p>
        </p:txBody>
      </p:sp>
      <p:sp>
        <p:nvSpPr>
          <p:cNvPr id="3" name="Content Placeholder 1"/>
          <p:cNvSpPr>
            <a:spLocks noGrp="1"/>
          </p:cNvSpPr>
          <p:nvPr>
            <p:ph idx="1" hasCustomPrompt="1"/>
          </p:nvPr>
        </p:nvSpPr>
        <p:spPr>
          <a:xfrm>
            <a:off x="2600960" y="153670"/>
            <a:ext cx="3146698" cy="4519929"/>
          </a:xfrm>
          <a:prstGeom prst="rect">
            <a:avLst/>
          </a:prstGeom>
          <a:ln w="9525" cmpd="sng">
            <a:noFill/>
          </a:ln>
        </p:spPr>
        <p:txBody>
          <a:bodyPr/>
          <a:lstStyle>
            <a:lvl1pPr marL="292608" indent="-292608">
              <a:spcBef>
                <a:spcPts val="0"/>
              </a:spcBef>
              <a:spcAft>
                <a:spcPts val="600"/>
              </a:spcAft>
              <a:buClr>
                <a:srgbClr val="154780"/>
              </a:buClr>
              <a:buSzPct val="80000"/>
              <a:buFont typeface="Arial" panose="020B0604020202020204" pitchFamily="34" charset="0"/>
              <a:buChar char="►"/>
              <a:defRPr lang="en-US" sz="2400" kern="1200" baseline="0" dirty="0" smtClean="0">
                <a:solidFill>
                  <a:schemeClr val="tx1"/>
                </a:solidFill>
                <a:latin typeface="Gill Sans" charset="0"/>
                <a:ea typeface="Gill Sans" charset="0"/>
                <a:cs typeface="Gill Sans" charset="0"/>
              </a:defRPr>
            </a:lvl1pPr>
            <a:lvl2pPr marL="568325" indent="-284163">
              <a:spcBef>
                <a:spcPts val="0"/>
              </a:spcBef>
              <a:spcAft>
                <a:spcPts val="600"/>
              </a:spcAft>
              <a:buClr>
                <a:srgbClr val="154780"/>
              </a:buClr>
              <a:buSzPct val="140000"/>
              <a:buFont typeface="Arial" panose="020B0604020202020204" pitchFamily="34" charset="0"/>
              <a:buChar char="•"/>
              <a:defRPr sz="2000">
                <a:latin typeface="Gill Sans" charset="0"/>
                <a:ea typeface="Gill Sans" charset="0"/>
                <a:cs typeface="Gill Sans" charset="0"/>
              </a:defRPr>
            </a:lvl2pPr>
            <a:lvl3pPr marL="808038" indent="-234950">
              <a:spcBef>
                <a:spcPts val="0"/>
              </a:spcBef>
              <a:spcAft>
                <a:spcPts val="600"/>
              </a:spcAft>
              <a:buClr>
                <a:srgbClr val="154780"/>
              </a:buClr>
              <a:buSzPct val="120000"/>
              <a:buFont typeface="Arial" panose="020B0604020202020204" pitchFamily="34" charset="0"/>
              <a:buChar char="–"/>
              <a:tabLst/>
              <a:defRPr sz="1800">
                <a:latin typeface="Gill Sans" charset="0"/>
                <a:ea typeface="Gill Sans" charset="0"/>
                <a:cs typeface="Gill Sans" charset="0"/>
              </a:defRPr>
            </a:lvl3pPr>
            <a:lvl4pPr marL="1371600" indent="0">
              <a:buNone/>
              <a:defRPr/>
            </a:lvl4pPr>
            <a:lvl5pPr marL="1828800" indent="0">
              <a:buNone/>
              <a:defRPr/>
            </a:lvl5pPr>
          </a:lstStyle>
          <a:p>
            <a:pPr lvl="0"/>
            <a:r>
              <a:rPr lang="en-US" dirty="0" smtClean="0"/>
              <a:t>Click to add first-level bullet</a:t>
            </a:r>
          </a:p>
          <a:p>
            <a:pPr lvl="1"/>
            <a:r>
              <a:rPr lang="en-US" dirty="0" smtClean="0"/>
              <a:t>Second level</a:t>
            </a:r>
          </a:p>
          <a:p>
            <a:pPr lvl="2"/>
            <a:r>
              <a:rPr lang="en-US" dirty="0" smtClean="0"/>
              <a:t>Third level</a:t>
            </a:r>
          </a:p>
        </p:txBody>
      </p:sp>
      <p:sp>
        <p:nvSpPr>
          <p:cNvPr id="7" name="Content Placeholder 2"/>
          <p:cNvSpPr>
            <a:spLocks noGrp="1"/>
          </p:cNvSpPr>
          <p:nvPr>
            <p:ph idx="16" hasCustomPrompt="1"/>
          </p:nvPr>
        </p:nvSpPr>
        <p:spPr>
          <a:xfrm>
            <a:off x="5895721" y="153670"/>
            <a:ext cx="3146698" cy="4519929"/>
          </a:xfrm>
          <a:prstGeom prst="rect">
            <a:avLst/>
          </a:prstGeom>
          <a:ln w="9525" cmpd="sng">
            <a:noFill/>
          </a:ln>
        </p:spPr>
        <p:txBody>
          <a:bodyPr/>
          <a:lstStyle>
            <a:lvl1pPr marL="292608" indent="-292608">
              <a:spcBef>
                <a:spcPts val="0"/>
              </a:spcBef>
              <a:spcAft>
                <a:spcPts val="600"/>
              </a:spcAft>
              <a:buClr>
                <a:srgbClr val="154780"/>
              </a:buClr>
              <a:buSzPct val="80000"/>
              <a:buFont typeface="Arial" panose="020B0604020202020204" pitchFamily="34" charset="0"/>
              <a:buChar char="►"/>
              <a:defRPr lang="en-US" sz="2400" kern="1200" baseline="0" dirty="0" smtClean="0">
                <a:solidFill>
                  <a:schemeClr val="tx1"/>
                </a:solidFill>
                <a:latin typeface="Gill Sans" charset="0"/>
                <a:ea typeface="Gill Sans" charset="0"/>
                <a:cs typeface="Gill Sans" charset="0"/>
              </a:defRPr>
            </a:lvl1pPr>
            <a:lvl2pPr marL="568325" indent="-284163">
              <a:spcBef>
                <a:spcPts val="0"/>
              </a:spcBef>
              <a:spcAft>
                <a:spcPts val="600"/>
              </a:spcAft>
              <a:buClr>
                <a:srgbClr val="154780"/>
              </a:buClr>
              <a:buSzPct val="140000"/>
              <a:buFont typeface="Arial" panose="020B0604020202020204" pitchFamily="34" charset="0"/>
              <a:buChar char="•"/>
              <a:defRPr sz="2000">
                <a:latin typeface="Gill Sans" charset="0"/>
                <a:ea typeface="Gill Sans" charset="0"/>
                <a:cs typeface="Gill Sans" charset="0"/>
              </a:defRPr>
            </a:lvl2pPr>
            <a:lvl3pPr marL="808038" indent="-234950">
              <a:spcBef>
                <a:spcPts val="0"/>
              </a:spcBef>
              <a:spcAft>
                <a:spcPts val="600"/>
              </a:spcAft>
              <a:buClr>
                <a:srgbClr val="154780"/>
              </a:buClr>
              <a:buSzPct val="120000"/>
              <a:buFont typeface="Arial" panose="020B0604020202020204" pitchFamily="34" charset="0"/>
              <a:buChar char="–"/>
              <a:tabLst/>
              <a:defRPr sz="1800">
                <a:latin typeface="Gill Sans" charset="0"/>
                <a:ea typeface="Gill Sans" charset="0"/>
                <a:cs typeface="Gill Sans" charset="0"/>
              </a:defRPr>
            </a:lvl3pPr>
            <a:lvl4pPr marL="1371600" indent="0">
              <a:buNone/>
              <a:defRPr/>
            </a:lvl4pPr>
            <a:lvl5pPr marL="1828800" indent="0">
              <a:buNone/>
              <a:defRPr/>
            </a:lvl5pPr>
          </a:lstStyle>
          <a:p>
            <a:pPr lvl="0"/>
            <a:r>
              <a:rPr lang="en-US" dirty="0" smtClean="0"/>
              <a:t>Click to add first-level bullet</a:t>
            </a:r>
          </a:p>
          <a:p>
            <a:pPr lvl="1"/>
            <a:r>
              <a:rPr lang="en-US" dirty="0" smtClean="0"/>
              <a:t>Second level</a:t>
            </a:r>
          </a:p>
          <a:p>
            <a:pPr lvl="2"/>
            <a:r>
              <a:rPr lang="en-US" dirty="0" smtClean="0"/>
              <a:t>Third level</a:t>
            </a:r>
          </a:p>
        </p:txBody>
      </p:sp>
      <p:sp>
        <p:nvSpPr>
          <p:cNvPr id="9" name="Source"/>
          <p:cNvSpPr>
            <a:spLocks noGrp="1"/>
          </p:cNvSpPr>
          <p:nvPr>
            <p:ph idx="15" hasCustomPrompt="1"/>
            <p:custDataLst>
              <p:tags r:id="rId2"/>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Gill Sans" charset="0"/>
                <a:ea typeface="Gill Sans" charset="0"/>
                <a:cs typeface="Gill Sans" charset="0"/>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smtClean="0"/>
              <a:t>Click to add source information</a:t>
            </a:r>
          </a:p>
        </p:txBody>
      </p:sp>
    </p:spTree>
    <p:custDataLst>
      <p:tags r:id="rId1"/>
    </p:custDataLst>
    <p:extLst>
      <p:ext uri="{BB962C8B-B14F-4D97-AF65-F5344CB8AC3E}">
        <p14:creationId xmlns:p14="http://schemas.microsoft.com/office/powerpoint/2010/main" val="1948451299"/>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935" userDrawn="1">
          <p15:clr>
            <a:srgbClr val="FBAE40"/>
          </p15:clr>
        </p15:guide>
        <p15:guide id="2" pos="3674">
          <p15:clr>
            <a:srgbClr val="FBAE40"/>
          </p15:clr>
        </p15:guide>
        <p15:guide id="3" pos="1633">
          <p15:clr>
            <a:srgbClr val="FBAE40"/>
          </p15:clr>
        </p15:guide>
        <p15:guide id="4" pos="5715">
          <p15:clr>
            <a:srgbClr val="FBAE40"/>
          </p15:clr>
        </p15:guide>
        <p15:guide id="5" orient="horz" pos="10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ertical blue &amp; title &amp; tab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 for slide with table and table title.</a:t>
            </a:r>
            <a:endParaRPr lang="en-US" dirty="0"/>
          </a:p>
        </p:txBody>
      </p:sp>
      <p:sp>
        <p:nvSpPr>
          <p:cNvPr id="5" name="Text Placeholder 1"/>
          <p:cNvSpPr>
            <a:spLocks noGrp="1"/>
          </p:cNvSpPr>
          <p:nvPr>
            <p:ph type="body" sz="quarter" idx="17" hasCustomPrompt="1"/>
          </p:nvPr>
        </p:nvSpPr>
        <p:spPr>
          <a:xfrm>
            <a:off x="2600958" y="148702"/>
            <a:ext cx="6443999" cy="386080"/>
          </a:xfrm>
          <a:prstGeom prst="rect">
            <a:avLst/>
          </a:prstGeom>
          <a:ln>
            <a:noFill/>
          </a:ln>
        </p:spPr>
        <p:txBody>
          <a:bodyPr vert="horz"/>
          <a:lstStyle>
            <a:lvl1pPr marL="0" indent="0" algn="ctr">
              <a:buNone/>
              <a:defRPr sz="2400" baseline="0">
                <a:latin typeface="Gill Sans" charset="0"/>
                <a:ea typeface="Gill Sans" charset="0"/>
                <a:cs typeface="Gill Sans" charset="0"/>
              </a:defRPr>
            </a:lvl1pPr>
            <a:lvl2pPr marL="457200" indent="0">
              <a:buNone/>
              <a:defRPr/>
            </a:lvl2pPr>
          </a:lstStyle>
          <a:p>
            <a:pPr lvl="0"/>
            <a:r>
              <a:rPr lang="en-US" dirty="0" smtClean="0"/>
              <a:t>Click to add table/graph title</a:t>
            </a:r>
          </a:p>
        </p:txBody>
      </p:sp>
      <p:sp>
        <p:nvSpPr>
          <p:cNvPr id="6" name="Content Placeholder 1"/>
          <p:cNvSpPr>
            <a:spLocks noGrp="1"/>
          </p:cNvSpPr>
          <p:nvPr>
            <p:ph idx="1" hasCustomPrompt="1"/>
          </p:nvPr>
        </p:nvSpPr>
        <p:spPr>
          <a:xfrm>
            <a:off x="2600959" y="592853"/>
            <a:ext cx="6442557" cy="4080746"/>
          </a:xfrm>
          <a:prstGeom prst="rect">
            <a:avLst/>
          </a:prstGeom>
          <a:ln w="9525" cmpd="sng">
            <a:noFill/>
          </a:ln>
        </p:spPr>
        <p:txBody>
          <a:bodyPr/>
          <a:lstStyle>
            <a:lvl1pPr marL="292608" indent="-292608">
              <a:spcBef>
                <a:spcPts val="0"/>
              </a:spcBef>
              <a:spcAft>
                <a:spcPts val="600"/>
              </a:spcAft>
              <a:buClr>
                <a:srgbClr val="154780"/>
              </a:buClr>
              <a:buSzPct val="80000"/>
              <a:buFont typeface="Arial" panose="020B0604020202020204" pitchFamily="34" charset="0"/>
              <a:buChar char="►"/>
              <a:defRPr lang="en-US" sz="2400" kern="1200" baseline="0" dirty="0" smtClean="0">
                <a:solidFill>
                  <a:schemeClr val="tx1"/>
                </a:solidFill>
                <a:latin typeface="Gill Sans" charset="0"/>
                <a:ea typeface="Gill Sans" charset="0"/>
                <a:cs typeface="Gill Sans" charset="0"/>
              </a:defRPr>
            </a:lvl1pPr>
            <a:lvl2pPr marL="568325" indent="-284163">
              <a:spcBef>
                <a:spcPts val="0"/>
              </a:spcBef>
              <a:spcAft>
                <a:spcPts val="600"/>
              </a:spcAft>
              <a:buClr>
                <a:srgbClr val="154780"/>
              </a:buClr>
              <a:buSzPct val="140000"/>
              <a:buFont typeface="Arial" panose="020B0604020202020204" pitchFamily="34" charset="0"/>
              <a:buChar char="•"/>
              <a:defRPr sz="2000">
                <a:latin typeface="Gill Sans" charset="0"/>
                <a:ea typeface="Gill Sans" charset="0"/>
                <a:cs typeface="Gill Sans" charset="0"/>
              </a:defRPr>
            </a:lvl2pPr>
            <a:lvl3pPr marL="865188" indent="-292100">
              <a:spcBef>
                <a:spcPts val="0"/>
              </a:spcBef>
              <a:spcAft>
                <a:spcPts val="600"/>
              </a:spcAft>
              <a:buClr>
                <a:srgbClr val="154780"/>
              </a:buClr>
              <a:buSzPct val="120000"/>
              <a:buFont typeface="Arial" panose="020B0604020202020204" pitchFamily="34" charset="0"/>
              <a:buChar char="–"/>
              <a:tabLst/>
              <a:defRPr sz="1800">
                <a:latin typeface="Gill Sans" charset="0"/>
                <a:ea typeface="Gill Sans" charset="0"/>
                <a:cs typeface="Gill Sans" charset="0"/>
              </a:defRPr>
            </a:lvl3pPr>
            <a:lvl4pPr marL="1371600" indent="0">
              <a:buNone/>
              <a:defRPr/>
            </a:lvl4pPr>
            <a:lvl5pPr marL="1828800" indent="0">
              <a:buNone/>
              <a:defRPr/>
            </a:lvl5pPr>
          </a:lstStyle>
          <a:p>
            <a:pPr lvl="0"/>
            <a:r>
              <a:rPr lang="en-US" dirty="0" smtClean="0"/>
              <a:t>Click to add first-level bullet</a:t>
            </a:r>
          </a:p>
          <a:p>
            <a:pPr lvl="1"/>
            <a:r>
              <a:rPr lang="en-US" dirty="0" smtClean="0"/>
              <a:t>Second level</a:t>
            </a:r>
          </a:p>
          <a:p>
            <a:pPr lvl="2"/>
            <a:r>
              <a:rPr lang="en-US" dirty="0" smtClean="0"/>
              <a:t>Third level</a:t>
            </a:r>
          </a:p>
        </p:txBody>
      </p:sp>
      <p:sp>
        <p:nvSpPr>
          <p:cNvPr id="9"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Gill Sans" charset="0"/>
                <a:ea typeface="Gill Sans" charset="0"/>
                <a:cs typeface="Gill Sans" charset="0"/>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smtClean="0"/>
              <a:t>Click to add source information</a:t>
            </a:r>
          </a:p>
        </p:txBody>
      </p:sp>
    </p:spTree>
    <p:extLst>
      <p:ext uri="{BB962C8B-B14F-4D97-AF65-F5344CB8AC3E}">
        <p14:creationId xmlns:p14="http://schemas.microsoft.com/office/powerpoint/2010/main" val="1165186517"/>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935" userDrawn="1">
          <p15:clr>
            <a:srgbClr val="FBAE40"/>
          </p15:clr>
        </p15:guide>
        <p15:guide id="2" pos="3674" userDrawn="1">
          <p15:clr>
            <a:srgbClr val="FBAE40"/>
          </p15:clr>
        </p15:guide>
        <p15:guide id="3" orient="horz" pos="10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Vertical blue &amp; quot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add title to slide with single quote.</a:t>
            </a:r>
            <a:endParaRPr lang="en-US" dirty="0"/>
          </a:p>
        </p:txBody>
      </p:sp>
      <p:sp>
        <p:nvSpPr>
          <p:cNvPr id="8" name="Text Placeholder 1"/>
          <p:cNvSpPr>
            <a:spLocks noGrp="1"/>
          </p:cNvSpPr>
          <p:nvPr>
            <p:ph type="body" sz="quarter" idx="11" hasCustomPrompt="1"/>
          </p:nvPr>
        </p:nvSpPr>
        <p:spPr>
          <a:xfrm>
            <a:off x="2600960" y="148701"/>
            <a:ext cx="6443999" cy="4523783"/>
          </a:xfrm>
          <a:prstGeom prst="rect">
            <a:avLst/>
          </a:prstGeom>
          <a:ln>
            <a:noFill/>
            <a:prstDash val="sysDash"/>
          </a:ln>
        </p:spPr>
        <p:txBody>
          <a:bodyPr vert="horz" anchor="ctr"/>
          <a:lstStyle>
            <a:lvl1pPr marL="0" indent="0">
              <a:spcBef>
                <a:spcPts val="0"/>
              </a:spcBef>
              <a:spcAft>
                <a:spcPts val="600"/>
              </a:spcAft>
              <a:buNone/>
              <a:defRPr sz="2400">
                <a:latin typeface="Gill Sans" charset="0"/>
                <a:ea typeface="Gill Sans" charset="0"/>
                <a:cs typeface="Gill Sans"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add quote</a:t>
            </a:r>
          </a:p>
        </p:txBody>
      </p:sp>
      <p:sp>
        <p:nvSpPr>
          <p:cNvPr id="9"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Gill Sans" charset="0"/>
                <a:ea typeface="Gill Sans" charset="0"/>
                <a:cs typeface="Gill Sans" charset="0"/>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smtClean="0"/>
              <a:t>Click to add source information</a:t>
            </a:r>
          </a:p>
        </p:txBody>
      </p:sp>
    </p:spTree>
    <p:extLst>
      <p:ext uri="{BB962C8B-B14F-4D97-AF65-F5344CB8AC3E}">
        <p14:creationId xmlns:p14="http://schemas.microsoft.com/office/powerpoint/2010/main" val="1583714183"/>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935" userDrawn="1">
          <p15:clr>
            <a:srgbClr val="FBAE40"/>
          </p15:clr>
        </p15:guide>
        <p15:guide id="2" pos="2880" userDrawn="1">
          <p15:clr>
            <a:srgbClr val="FBAE40"/>
          </p15:clr>
        </p15:guide>
        <p15:guide id="3" orient="horz" pos="10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Vertical blue &amp; collag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add title to four image slide</a:t>
            </a:r>
            <a:endParaRPr lang="en-US" dirty="0"/>
          </a:p>
        </p:txBody>
      </p:sp>
      <p:sp>
        <p:nvSpPr>
          <p:cNvPr id="4" name="Picture Placeholder 1"/>
          <p:cNvSpPr>
            <a:spLocks noGrp="1"/>
          </p:cNvSpPr>
          <p:nvPr>
            <p:ph type="pic" sz="quarter" idx="17" hasCustomPrompt="1"/>
          </p:nvPr>
        </p:nvSpPr>
        <p:spPr>
          <a:xfrm>
            <a:off x="2539681" y="25397"/>
            <a:ext cx="3264408" cy="2350008"/>
          </a:xfrm>
          <a:prstGeom prst="rect">
            <a:avLst/>
          </a:prstGeom>
          <a:ln>
            <a:noFill/>
          </a:ln>
        </p:spPr>
        <p:txBody>
          <a:bodyPr/>
          <a:lstStyle>
            <a:lvl1pPr marL="0" indent="0">
              <a:buNone/>
              <a:defRPr sz="1800">
                <a:latin typeface="Gill Sans" charset="0"/>
                <a:ea typeface="Gill Sans" charset="0"/>
                <a:cs typeface="Gill Sans" charset="0"/>
              </a:defRPr>
            </a:lvl1pPr>
          </a:lstStyle>
          <a:p>
            <a:r>
              <a:rPr lang="en-US" dirty="0" smtClean="0"/>
              <a:t>Drag image to placeholder or click icon to add</a:t>
            </a:r>
            <a:endParaRPr lang="en-US" dirty="0"/>
          </a:p>
        </p:txBody>
      </p:sp>
      <p:sp>
        <p:nvSpPr>
          <p:cNvPr id="23" name="Picture Placeholder 2"/>
          <p:cNvSpPr>
            <a:spLocks noGrp="1"/>
          </p:cNvSpPr>
          <p:nvPr>
            <p:ph type="pic" sz="quarter" idx="19" hasCustomPrompt="1"/>
          </p:nvPr>
        </p:nvSpPr>
        <p:spPr>
          <a:xfrm>
            <a:off x="5854191" y="25397"/>
            <a:ext cx="3264408" cy="2350008"/>
          </a:xfrm>
          <a:prstGeom prst="rect">
            <a:avLst/>
          </a:prstGeom>
          <a:ln>
            <a:noFill/>
          </a:ln>
        </p:spPr>
        <p:txBody>
          <a:bodyPr/>
          <a:lstStyle>
            <a:lvl1pPr marL="0" indent="0">
              <a:spcBef>
                <a:spcPts val="0"/>
              </a:spcBef>
              <a:spcAft>
                <a:spcPts val="600"/>
              </a:spcAft>
              <a:buNone/>
              <a:defRPr sz="1800"/>
            </a:lvl1pPr>
          </a:lstStyle>
          <a:p>
            <a:r>
              <a:rPr lang="en-US" dirty="0" smtClean="0"/>
              <a:t>Drag image to placeholder or click icon to add</a:t>
            </a:r>
            <a:endParaRPr lang="en-US" dirty="0"/>
          </a:p>
        </p:txBody>
      </p:sp>
      <p:sp>
        <p:nvSpPr>
          <p:cNvPr id="22" name="Picture Placeholder 3"/>
          <p:cNvSpPr>
            <a:spLocks noGrp="1"/>
          </p:cNvSpPr>
          <p:nvPr>
            <p:ph type="pic" sz="quarter" idx="18" hasCustomPrompt="1"/>
          </p:nvPr>
        </p:nvSpPr>
        <p:spPr>
          <a:xfrm>
            <a:off x="2539681" y="2409269"/>
            <a:ext cx="3264408" cy="2350008"/>
          </a:xfrm>
          <a:prstGeom prst="rect">
            <a:avLst/>
          </a:prstGeom>
          <a:ln>
            <a:noFill/>
          </a:ln>
        </p:spPr>
        <p:txBody>
          <a:bodyPr/>
          <a:lstStyle>
            <a:lvl1pPr marL="0" indent="0">
              <a:spcBef>
                <a:spcPts val="0"/>
              </a:spcBef>
              <a:spcAft>
                <a:spcPts val="600"/>
              </a:spcAft>
              <a:buNone/>
              <a:defRPr sz="1800"/>
            </a:lvl1pPr>
          </a:lstStyle>
          <a:p>
            <a:r>
              <a:rPr lang="en-US" dirty="0" smtClean="0"/>
              <a:t>Drag image to placeholder or click icon to add</a:t>
            </a:r>
            <a:endParaRPr lang="en-US" dirty="0"/>
          </a:p>
        </p:txBody>
      </p:sp>
      <p:sp>
        <p:nvSpPr>
          <p:cNvPr id="24" name="Picture Placeholder 4"/>
          <p:cNvSpPr>
            <a:spLocks noGrp="1"/>
          </p:cNvSpPr>
          <p:nvPr>
            <p:ph type="pic" sz="quarter" idx="20" hasCustomPrompt="1"/>
          </p:nvPr>
        </p:nvSpPr>
        <p:spPr>
          <a:xfrm>
            <a:off x="5854191" y="2409269"/>
            <a:ext cx="3264408" cy="2350008"/>
          </a:xfrm>
          <a:prstGeom prst="rect">
            <a:avLst/>
          </a:prstGeom>
          <a:ln>
            <a:noFill/>
          </a:ln>
        </p:spPr>
        <p:txBody>
          <a:bodyPr/>
          <a:lstStyle>
            <a:lvl1pPr marL="0" indent="0">
              <a:spcBef>
                <a:spcPts val="0"/>
              </a:spcBef>
              <a:spcAft>
                <a:spcPts val="600"/>
              </a:spcAft>
              <a:buNone/>
              <a:defRPr sz="1800"/>
            </a:lvl1pPr>
          </a:lstStyle>
          <a:p>
            <a:r>
              <a:rPr lang="en-US" dirty="0" smtClean="0"/>
              <a:t>Drag image to placeholder or click icon to add</a:t>
            </a:r>
            <a:endParaRPr lang="en-US" dirty="0"/>
          </a:p>
        </p:txBody>
      </p:sp>
      <p:sp>
        <p:nvSpPr>
          <p:cNvPr id="8"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smtClean="0"/>
              <a:t>Click to add source information</a:t>
            </a:r>
          </a:p>
        </p:txBody>
      </p:sp>
    </p:spTree>
    <p:extLst>
      <p:ext uri="{BB962C8B-B14F-4D97-AF65-F5344CB8AC3E}">
        <p14:creationId xmlns:p14="http://schemas.microsoft.com/office/powerpoint/2010/main" val="146626234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mall horizontal title &amp; table">
    <p:spTree>
      <p:nvGrpSpPr>
        <p:cNvPr id="1" name=""/>
        <p:cNvGrpSpPr/>
        <p:nvPr/>
      </p:nvGrpSpPr>
      <p:grpSpPr>
        <a:xfrm>
          <a:off x="0" y="0"/>
          <a:ext cx="0" cy="0"/>
          <a:chOff x="0" y="0"/>
          <a:chExt cx="0" cy="0"/>
        </a:xfrm>
      </p:grpSpPr>
      <p:sp>
        <p:nvSpPr>
          <p:cNvPr id="12" name="Text Placeholder 1"/>
          <p:cNvSpPr>
            <a:spLocks noGrp="1"/>
          </p:cNvSpPr>
          <p:nvPr>
            <p:ph type="body" sz="quarter" idx="20" hasCustomPrompt="1"/>
          </p:nvPr>
        </p:nvSpPr>
        <p:spPr>
          <a:xfrm>
            <a:off x="141288" y="68263"/>
            <a:ext cx="8813800" cy="477837"/>
          </a:xfrm>
          <a:prstGeom prst="rect">
            <a:avLst/>
          </a:prstGeom>
          <a:ln>
            <a:noFill/>
          </a:ln>
        </p:spPr>
        <p:txBody>
          <a:bodyPr vert="horz"/>
          <a:lstStyle>
            <a:lvl1pPr marL="0" indent="0" algn="ctr">
              <a:buNone/>
              <a:defRPr sz="2400" baseline="0">
                <a:latin typeface="Gill Sans" charset="0"/>
                <a:ea typeface="Gill Sans" charset="0"/>
                <a:cs typeface="Gill Sans" charset="0"/>
              </a:defRPr>
            </a:lvl1pPr>
          </a:lstStyle>
          <a:p>
            <a:pPr lvl="0"/>
            <a:r>
              <a:rPr lang="en-US" dirty="0" smtClean="0"/>
              <a:t>Click to add table title</a:t>
            </a:r>
          </a:p>
        </p:txBody>
      </p:sp>
      <p:sp>
        <p:nvSpPr>
          <p:cNvPr id="5" name="Table Placeholder 1"/>
          <p:cNvSpPr>
            <a:spLocks noGrp="1"/>
          </p:cNvSpPr>
          <p:nvPr>
            <p:ph type="tbl" sz="quarter" idx="19"/>
          </p:nvPr>
        </p:nvSpPr>
        <p:spPr>
          <a:xfrm>
            <a:off x="141287" y="619759"/>
            <a:ext cx="8866185" cy="3309303"/>
          </a:xfrm>
          <a:prstGeom prst="rect">
            <a:avLst/>
          </a:prstGeom>
        </p:spPr>
        <p:txBody>
          <a:bodyPr vert="horz"/>
          <a:lstStyle>
            <a:lvl1pPr marL="0" indent="0">
              <a:spcBef>
                <a:spcPts val="0"/>
              </a:spcBef>
              <a:spcAft>
                <a:spcPts val="600"/>
              </a:spcAft>
              <a:buNone/>
              <a:defRPr sz="2400">
                <a:latin typeface="Gill Sans" charset="0"/>
                <a:ea typeface="Gill Sans" charset="0"/>
                <a:cs typeface="Gill Sans" charset="0"/>
              </a:defRPr>
            </a:lvl1pPr>
          </a:lstStyle>
          <a:p>
            <a:r>
              <a:rPr lang="en-US" dirty="0" smtClean="0"/>
              <a:t>Click icon to add table</a:t>
            </a:r>
            <a:endParaRPr lang="en-US" dirty="0"/>
          </a:p>
        </p:txBody>
      </p:sp>
    </p:spTree>
    <p:custDataLst>
      <p:tags r:id="rId1"/>
    </p:custDataLst>
    <p:extLst>
      <p:ext uri="{BB962C8B-B14F-4D97-AF65-F5344CB8AC3E}">
        <p14:creationId xmlns:p14="http://schemas.microsoft.com/office/powerpoint/2010/main" val="178071522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mall horizontal title &amp; char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2400" baseline="0"/>
            </a:lvl1pPr>
          </a:lstStyle>
          <a:p>
            <a:r>
              <a:rPr lang="en-US" dirty="0" smtClean="0"/>
              <a:t>Click to add small slide title with chart above</a:t>
            </a:r>
            <a:endParaRPr lang="en-US" dirty="0"/>
          </a:p>
        </p:txBody>
      </p:sp>
      <p:sp>
        <p:nvSpPr>
          <p:cNvPr id="8" name="Chart Placeholder 1"/>
          <p:cNvSpPr>
            <a:spLocks noGrp="1"/>
          </p:cNvSpPr>
          <p:nvPr>
            <p:ph type="chart" sz="quarter" idx="20"/>
          </p:nvPr>
        </p:nvSpPr>
        <p:spPr>
          <a:xfrm>
            <a:off x="141288" y="68263"/>
            <a:ext cx="8813800" cy="3860800"/>
          </a:xfrm>
          <a:prstGeom prst="rect">
            <a:avLst/>
          </a:prstGeom>
        </p:spPr>
        <p:txBody>
          <a:bodyPr vert="horz"/>
          <a:lstStyle>
            <a:lvl1pPr marL="0" indent="0">
              <a:spcBef>
                <a:spcPts val="0"/>
              </a:spcBef>
              <a:spcAft>
                <a:spcPts val="600"/>
              </a:spcAft>
              <a:buNone/>
              <a:defRPr sz="2400" baseline="0">
                <a:latin typeface="Gill Sans" charset="0"/>
                <a:ea typeface="Gill Sans" charset="0"/>
                <a:cs typeface="Gill Sans" charset="0"/>
              </a:defRPr>
            </a:lvl1pPr>
          </a:lstStyle>
          <a:p>
            <a:r>
              <a:rPr lang="en-US" dirty="0" smtClean="0"/>
              <a:t>Click icon to add chart</a:t>
            </a:r>
            <a:endParaRPr lang="en-US" dirty="0"/>
          </a:p>
        </p:txBody>
      </p:sp>
    </p:spTree>
    <p:custDataLst>
      <p:tags r:id="rId1"/>
    </p:custDataLst>
    <p:extLst>
      <p:ext uri="{BB962C8B-B14F-4D97-AF65-F5344CB8AC3E}">
        <p14:creationId xmlns:p14="http://schemas.microsoft.com/office/powerpoint/2010/main" val="3665105512"/>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mall horizontal title &amp; imag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2400" baseline="0"/>
            </a:lvl1pPr>
          </a:lstStyle>
          <a:p>
            <a:r>
              <a:rPr lang="en-US" dirty="0" smtClean="0"/>
              <a:t>Click to add small slide title with image above</a:t>
            </a:r>
            <a:endParaRPr lang="en-US" dirty="0"/>
          </a:p>
        </p:txBody>
      </p:sp>
      <p:sp>
        <p:nvSpPr>
          <p:cNvPr id="5" name="Picture Placeholder 1"/>
          <p:cNvSpPr>
            <a:spLocks noGrp="1"/>
          </p:cNvSpPr>
          <p:nvPr>
            <p:ph type="pic" sz="quarter" idx="19" hasCustomPrompt="1"/>
          </p:nvPr>
        </p:nvSpPr>
        <p:spPr>
          <a:xfrm>
            <a:off x="0" y="0"/>
            <a:ext cx="9144000" cy="3978805"/>
          </a:xfrm>
          <a:prstGeom prst="rect">
            <a:avLst/>
          </a:prstGeom>
        </p:spPr>
        <p:txBody>
          <a:bodyPr vert="horz"/>
          <a:lstStyle>
            <a:lvl1pPr marL="0" indent="0">
              <a:spcBef>
                <a:spcPts val="0"/>
              </a:spcBef>
              <a:spcAft>
                <a:spcPts val="600"/>
              </a:spcAft>
              <a:buNone/>
              <a:defRPr sz="2400" baseline="0">
                <a:latin typeface="Gill Sans" charset="0"/>
                <a:ea typeface="Gill Sans" charset="0"/>
                <a:cs typeface="Gill Sans" charset="0"/>
              </a:defRPr>
            </a:lvl1pPr>
          </a:lstStyle>
          <a:p>
            <a:r>
              <a:rPr lang="en-US" dirty="0" smtClean="0"/>
              <a:t>Click icon to add image or drag and drop image onto this placeholder</a:t>
            </a:r>
            <a:endParaRPr lang="en-US" dirty="0"/>
          </a:p>
        </p:txBody>
      </p:sp>
    </p:spTree>
    <p:custDataLst>
      <p:tags r:id="rId1"/>
    </p:custDataLst>
    <p:extLst>
      <p:ext uri="{BB962C8B-B14F-4D97-AF65-F5344CB8AC3E}">
        <p14:creationId xmlns:p14="http://schemas.microsoft.com/office/powerpoint/2010/main" val="275094450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mall horizontal title &amp; 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1604" y="4021455"/>
            <a:ext cx="8812912" cy="459105"/>
          </a:xfrm>
        </p:spPr>
        <p:txBody>
          <a:bodyPr>
            <a:normAutofit/>
          </a:bodyPr>
          <a:lstStyle>
            <a:lvl1pPr>
              <a:defRPr sz="2400"/>
            </a:lvl1pPr>
          </a:lstStyle>
          <a:p>
            <a:r>
              <a:rPr lang="en-US" dirty="0" smtClean="0"/>
              <a:t>Click to add small slide title with quote above</a:t>
            </a:r>
            <a:endParaRPr lang="en-US" dirty="0"/>
          </a:p>
        </p:txBody>
      </p:sp>
      <p:sp>
        <p:nvSpPr>
          <p:cNvPr id="8" name="Text Placeholder 1"/>
          <p:cNvSpPr>
            <a:spLocks noGrp="1"/>
          </p:cNvSpPr>
          <p:nvPr>
            <p:ph type="body" sz="quarter" idx="10" hasCustomPrompt="1"/>
          </p:nvPr>
        </p:nvSpPr>
        <p:spPr>
          <a:xfrm>
            <a:off x="153034" y="153035"/>
            <a:ext cx="8869680" cy="3697288"/>
          </a:xfrm>
          <a:prstGeom prst="rect">
            <a:avLst/>
          </a:prstGeom>
          <a:ln>
            <a:noFill/>
            <a:prstDash val="sysDash"/>
          </a:ln>
        </p:spPr>
        <p:txBody>
          <a:bodyPr vert="horz" anchor="ctr"/>
          <a:lstStyle>
            <a:lvl1pPr marL="0" indent="0">
              <a:spcBef>
                <a:spcPts val="0"/>
              </a:spcBef>
              <a:buNone/>
              <a:defRPr sz="2400">
                <a:latin typeface="Gill Sans" charset="0"/>
                <a:ea typeface="Gill Sans" charset="0"/>
                <a:cs typeface="Gill Sans"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Click to add quote</a:t>
            </a:r>
          </a:p>
        </p:txBody>
      </p:sp>
    </p:spTree>
    <p:custDataLst>
      <p:tags r:id="rId1"/>
    </p:custDataLst>
    <p:extLst>
      <p:ext uri="{BB962C8B-B14F-4D97-AF65-F5344CB8AC3E}">
        <p14:creationId xmlns:p14="http://schemas.microsoft.com/office/powerpoint/2010/main" val="1200776836"/>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DoNotUse-LastModifiedNotice">
    <p:bg>
      <p:bgPr>
        <a:solidFill>
          <a:srgbClr val="154780"/>
        </a:solidFill>
        <a:effectLst/>
      </p:bgPr>
    </p:bg>
    <p:spTree>
      <p:nvGrpSpPr>
        <p:cNvPr id="1" name=""/>
        <p:cNvGrpSpPr/>
        <p:nvPr/>
      </p:nvGrpSpPr>
      <p:grpSpPr>
        <a:xfrm>
          <a:off x="0" y="0"/>
          <a:ext cx="0" cy="0"/>
          <a:chOff x="0" y="0"/>
          <a:chExt cx="0" cy="0"/>
        </a:xfrm>
      </p:grpSpPr>
      <p:pic>
        <p:nvPicPr>
          <p:cNvPr id="7" name="Picture 6" descr="JHU logo with text: Johns Hopkins University"/>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1208"/>
            <a:ext cx="2676957" cy="1624392"/>
          </a:xfrm>
          <a:prstGeom prst="rect">
            <a:avLst/>
          </a:prstGeom>
        </p:spPr>
      </p:pic>
      <p:pic>
        <p:nvPicPr>
          <p:cNvPr id="8" name="Picture 7" descr="Watermark of Johns Hopkins University shield logo."/>
          <p:cNvPicPr>
            <a:picLocks noChangeAspect="1"/>
          </p:cNvPicPr>
          <p:nvPr userDrawn="1"/>
        </p:nvPicPr>
        <p:blipFill>
          <a:blip r:embed="rId4"/>
          <a:stretch>
            <a:fillRect/>
          </a:stretch>
        </p:blipFill>
        <p:spPr>
          <a:xfrm>
            <a:off x="4885087" y="146879"/>
            <a:ext cx="5394098" cy="5827201"/>
          </a:xfrm>
          <a:prstGeom prst="rect">
            <a:avLst/>
          </a:prstGeom>
        </p:spPr>
      </p:pic>
      <p:sp>
        <p:nvSpPr>
          <p:cNvPr id="2" name="TextBox 1"/>
          <p:cNvSpPr txBox="1"/>
          <p:nvPr userDrawn="1"/>
        </p:nvSpPr>
        <p:spPr>
          <a:xfrm>
            <a:off x="1616149" y="1353371"/>
            <a:ext cx="6216502" cy="2400657"/>
          </a:xfrm>
          <a:prstGeom prst="rect">
            <a:avLst/>
          </a:prstGeom>
          <a:noFill/>
        </p:spPr>
        <p:txBody>
          <a:bodyPr wrap="square" rtlCol="0">
            <a:spAutoFit/>
          </a:bodyPr>
          <a:lstStyle/>
          <a:p>
            <a:pPr algn="ctr"/>
            <a:r>
              <a:rPr lang="en-US" sz="3200" dirty="0" smtClean="0">
                <a:solidFill>
                  <a:schemeClr val="bg1"/>
                </a:solidFill>
              </a:rPr>
              <a:t>THIS LAYOUT IS FOR NOTICE ONLY</a:t>
            </a:r>
          </a:p>
          <a:p>
            <a:pPr algn="ctr"/>
            <a:r>
              <a:rPr lang="en-US" sz="2000" dirty="0" smtClean="0">
                <a:solidFill>
                  <a:schemeClr val="bg1"/>
                </a:solidFill>
              </a:rPr>
              <a:t>and is not intended to be used in a presentation.</a:t>
            </a:r>
          </a:p>
          <a:p>
            <a:pPr algn="ctr"/>
            <a:r>
              <a:rPr lang="en-US" sz="1400" dirty="0" smtClean="0">
                <a:solidFill>
                  <a:schemeClr val="bg1"/>
                </a:solidFill>
              </a:rPr>
              <a:t/>
            </a:r>
            <a:br>
              <a:rPr lang="en-US" sz="1400" dirty="0" smtClean="0">
                <a:solidFill>
                  <a:schemeClr val="bg1"/>
                </a:solidFill>
              </a:rPr>
            </a:br>
            <a:r>
              <a:rPr lang="en-US" sz="1400" dirty="0" smtClean="0">
                <a:solidFill>
                  <a:schemeClr val="bg1"/>
                </a:solidFill>
              </a:rPr>
              <a:t>This</a:t>
            </a:r>
            <a:r>
              <a:rPr lang="en-US" sz="1400" baseline="0" dirty="0" smtClean="0">
                <a:solidFill>
                  <a:schemeClr val="bg1"/>
                </a:solidFill>
              </a:rPr>
              <a:t> PowerPoint Template was developed by</a:t>
            </a:r>
            <a:br>
              <a:rPr lang="en-US" sz="1400" baseline="0" dirty="0" smtClean="0">
                <a:solidFill>
                  <a:schemeClr val="bg1"/>
                </a:solidFill>
              </a:rPr>
            </a:br>
            <a:r>
              <a:rPr lang="en-US" sz="1400" i="1" baseline="0" dirty="0" smtClean="0">
                <a:solidFill>
                  <a:schemeClr val="bg1"/>
                </a:solidFill>
              </a:rPr>
              <a:t>The Center for Teaching and Learning (CTL)</a:t>
            </a:r>
            <a:br>
              <a:rPr lang="en-US" sz="1400" i="1" baseline="0" dirty="0" smtClean="0">
                <a:solidFill>
                  <a:schemeClr val="bg1"/>
                </a:solidFill>
              </a:rPr>
            </a:br>
            <a:r>
              <a:rPr lang="en-US" sz="1400" i="1" baseline="0" dirty="0" smtClean="0">
                <a:solidFill>
                  <a:schemeClr val="bg1"/>
                </a:solidFill>
              </a:rPr>
              <a:t>Johns Hopkins Bloomberg School of Public Health </a:t>
            </a:r>
          </a:p>
          <a:p>
            <a:pPr algn="ctr"/>
            <a:r>
              <a:rPr lang="en-US" sz="1400" i="0" baseline="0" dirty="0" smtClean="0">
                <a:solidFill>
                  <a:schemeClr val="bg1"/>
                </a:solidFill>
              </a:rPr>
              <a:t>and modified by </a:t>
            </a:r>
          </a:p>
          <a:p>
            <a:pPr algn="ctr"/>
            <a:r>
              <a:rPr lang="en-US" sz="1400" i="1" baseline="0" dirty="0" smtClean="0">
                <a:solidFill>
                  <a:schemeClr val="bg1"/>
                </a:solidFill>
              </a:rPr>
              <a:t>The Instructional Design and Technologies Team </a:t>
            </a:r>
          </a:p>
          <a:p>
            <a:pPr algn="ctr"/>
            <a:r>
              <a:rPr lang="en-US" sz="1400" i="1" baseline="0" dirty="0" smtClean="0">
                <a:solidFill>
                  <a:schemeClr val="bg1"/>
                </a:solidFill>
              </a:rPr>
              <a:t>Johns Hopkins University School of Nursing</a:t>
            </a:r>
            <a:r>
              <a:rPr lang="en-US" sz="1400" i="0" baseline="0" dirty="0" smtClean="0">
                <a:solidFill>
                  <a:schemeClr val="bg1"/>
                </a:solidFill>
              </a:rPr>
              <a:t>.</a:t>
            </a:r>
            <a:endParaRPr lang="en-US" sz="1400" i="1" dirty="0">
              <a:solidFill>
                <a:schemeClr val="bg1"/>
              </a:solidFill>
            </a:endParaRPr>
          </a:p>
        </p:txBody>
      </p:sp>
      <p:sp>
        <p:nvSpPr>
          <p:cNvPr id="3" name="TextBox 2"/>
          <p:cNvSpPr txBox="1"/>
          <p:nvPr userDrawn="1"/>
        </p:nvSpPr>
        <p:spPr>
          <a:xfrm>
            <a:off x="5348177" y="3963212"/>
            <a:ext cx="2782685" cy="369332"/>
          </a:xfrm>
          <a:prstGeom prst="rect">
            <a:avLst/>
          </a:prstGeom>
          <a:noFill/>
        </p:spPr>
        <p:txBody>
          <a:bodyPr wrap="none" rtlCol="0">
            <a:spAutoFit/>
          </a:bodyPr>
          <a:lstStyle/>
          <a:p>
            <a:r>
              <a:rPr lang="en-US" dirty="0" smtClean="0">
                <a:solidFill>
                  <a:schemeClr val="bg1"/>
                </a:solidFill>
              </a:rPr>
              <a:t>Last</a:t>
            </a:r>
            <a:r>
              <a:rPr lang="en-US" baseline="0" dirty="0" smtClean="0">
                <a:solidFill>
                  <a:schemeClr val="bg1"/>
                </a:solidFill>
              </a:rPr>
              <a:t> modified: 16 May 2017</a:t>
            </a:r>
            <a:endParaRPr lang="en-US" dirty="0">
              <a:solidFill>
                <a:schemeClr val="bg1"/>
              </a:solidFill>
            </a:endParaRPr>
          </a:p>
        </p:txBody>
      </p:sp>
      <p:cxnSp>
        <p:nvCxnSpPr>
          <p:cNvPr id="10" name="Straight Connector 1"/>
          <p:cNvCxnSpPr>
            <a:cxnSpLocks noChangeShapeType="1"/>
          </p:cNvCxnSpPr>
          <p:nvPr userDrawn="1"/>
        </p:nvCxnSpPr>
        <p:spPr bwMode="auto">
          <a:xfrm>
            <a:off x="256682" y="3754214"/>
            <a:ext cx="4910138" cy="1588"/>
          </a:xfrm>
          <a:prstGeom prst="line">
            <a:avLst/>
          </a:prstGeom>
          <a:noFill/>
          <a:ln w="9525">
            <a:solidFill>
              <a:srgbClr val="FFFFFF"/>
            </a:solidFill>
            <a:round/>
            <a:headEnd type="none" w="sm" len="sm"/>
            <a:tailEnd type="none" w="sm" len="sm"/>
          </a:ln>
        </p:spPr>
      </p:cxnSp>
    </p:spTree>
    <p:custDataLst>
      <p:tags r:id="rId1"/>
    </p:custDataLst>
    <p:extLst>
      <p:ext uri="{BB962C8B-B14F-4D97-AF65-F5344CB8AC3E}">
        <p14:creationId xmlns:p14="http://schemas.microsoft.com/office/powerpoint/2010/main" val="6228455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3965082" y="3233102"/>
            <a:ext cx="4886325" cy="1293177"/>
          </a:xfrm>
        </p:spPr>
        <p:txBody>
          <a:bodyPr anchor="t">
            <a:normAutofit/>
          </a:bodyPr>
          <a:lstStyle>
            <a:lvl1pPr algn="r">
              <a:defRPr sz="2000">
                <a:solidFill>
                  <a:srgbClr val="7E7E7C"/>
                </a:solidFill>
              </a:defRPr>
            </a:lvl1pPr>
          </a:lstStyle>
          <a:p>
            <a:r>
              <a:rPr lang="en-US" dirty="0" smtClean="0"/>
              <a:t>Click to add section title</a:t>
            </a:r>
            <a:endParaRPr lang="en-US" dirty="0"/>
          </a:p>
        </p:txBody>
      </p:sp>
      <p:cxnSp>
        <p:nvCxnSpPr>
          <p:cNvPr id="10" name="Straight Connector 1"/>
          <p:cNvCxnSpPr>
            <a:cxnSpLocks noChangeShapeType="1"/>
          </p:cNvCxnSpPr>
          <p:nvPr userDrawn="1"/>
        </p:nvCxnSpPr>
        <p:spPr bwMode="auto">
          <a:xfrm>
            <a:off x="3965082" y="3140075"/>
            <a:ext cx="4910138" cy="1588"/>
          </a:xfrm>
          <a:prstGeom prst="line">
            <a:avLst/>
          </a:prstGeom>
          <a:noFill/>
          <a:ln w="9525">
            <a:solidFill>
              <a:srgbClr val="154780"/>
            </a:solidFill>
            <a:round/>
            <a:headEnd type="none" w="sm" len="sm"/>
            <a:tailEnd type="none" w="sm" len="sm"/>
          </a:ln>
        </p:spPr>
      </p:cxnSp>
      <p:pic>
        <p:nvPicPr>
          <p:cNvPr id="12" name="Picture 11" descr="Johns Hopkins University shield logo."/>
          <p:cNvPicPr>
            <a:picLocks noChangeAspect="1"/>
          </p:cNvPicPr>
          <p:nvPr userDrawn="1"/>
        </p:nvPicPr>
        <p:blipFill>
          <a:blip r:embed="rId3">
            <a:alphaModFix amt="22000"/>
            <a:extLst>
              <a:ext uri="{28A0092B-C50C-407E-A947-70E740481C1C}">
                <a14:useLocalDpi xmlns:a14="http://schemas.microsoft.com/office/drawing/2010/main" val="0"/>
              </a:ext>
            </a:extLst>
          </a:blip>
          <a:stretch>
            <a:fillRect/>
          </a:stretch>
        </p:blipFill>
        <p:spPr>
          <a:xfrm>
            <a:off x="-971234" y="316244"/>
            <a:ext cx="4819783" cy="5143500"/>
          </a:xfrm>
          <a:prstGeom prst="rect">
            <a:avLst/>
          </a:prstGeom>
        </p:spPr>
      </p:pic>
    </p:spTree>
    <p:custDataLst>
      <p:tags r:id="rId1"/>
    </p:custDataLst>
    <p:extLst>
      <p:ext uri="{BB962C8B-B14F-4D97-AF65-F5344CB8AC3E}">
        <p14:creationId xmlns:p14="http://schemas.microsoft.com/office/powerpoint/2010/main" val="19146627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add slide title for slide with bullets</a:t>
            </a:r>
            <a:endParaRPr lang="en-US" dirty="0"/>
          </a:p>
        </p:txBody>
      </p:sp>
      <p:sp>
        <p:nvSpPr>
          <p:cNvPr id="3" name="Content Placeholder 1"/>
          <p:cNvSpPr>
            <a:spLocks noGrp="1"/>
          </p:cNvSpPr>
          <p:nvPr>
            <p:ph idx="1" hasCustomPrompt="1"/>
          </p:nvPr>
        </p:nvSpPr>
        <p:spPr>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smtClean="0"/>
              <a:t>Click to add first-level bullet</a:t>
            </a:r>
          </a:p>
          <a:p>
            <a:pPr lvl="1"/>
            <a:r>
              <a:rPr lang="en-US" dirty="0" smtClean="0"/>
              <a:t>Second level</a:t>
            </a:r>
          </a:p>
          <a:p>
            <a:pPr lvl="2"/>
            <a:r>
              <a:rPr lang="en-US" dirty="0" smtClean="0"/>
              <a:t>Third level</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7E7E7C"/>
                </a:solidFill>
                <a:latin typeface="Gill Sans" charset="0"/>
                <a:ea typeface="Gill Sans" charset="0"/>
                <a:cs typeface="Gill Sans" charset="0"/>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smtClean="0"/>
              <a:t>Click to add source information</a:t>
            </a:r>
          </a:p>
        </p:txBody>
      </p:sp>
    </p:spTree>
    <p:custDataLst>
      <p:tags r:id="rId1"/>
    </p:custDataLst>
    <p:extLst>
      <p:ext uri="{BB962C8B-B14F-4D97-AF65-F5344CB8AC3E}">
        <p14:creationId xmlns:p14="http://schemas.microsoft.com/office/powerpoint/2010/main" val="152436123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Bullets &amp; Wide Imag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add slide title for slide with bullets &amp; wide image/content</a:t>
            </a:r>
            <a:endParaRPr lang="en-US" dirty="0"/>
          </a:p>
        </p:txBody>
      </p:sp>
      <p:sp>
        <p:nvSpPr>
          <p:cNvPr id="3" name="Content Placeholder 1"/>
          <p:cNvSpPr>
            <a:spLocks noGrp="1"/>
          </p:cNvSpPr>
          <p:nvPr>
            <p:ph idx="1" hasCustomPrompt="1"/>
          </p:nvPr>
        </p:nvSpPr>
        <p:spPr>
          <a:xfrm>
            <a:off x="149313" y="1200151"/>
            <a:ext cx="8858161" cy="1664969"/>
          </a:xfrm>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smtClean="0"/>
              <a:t>Click to add first-level bullet</a:t>
            </a:r>
          </a:p>
          <a:p>
            <a:pPr lvl="1"/>
            <a:r>
              <a:rPr lang="en-US" dirty="0" smtClean="0"/>
              <a:t>Second level</a:t>
            </a:r>
          </a:p>
          <a:p>
            <a:pPr lvl="2"/>
            <a:r>
              <a:rPr lang="en-US" dirty="0" smtClean="0"/>
              <a:t>Third level</a:t>
            </a:r>
          </a:p>
        </p:txBody>
      </p:sp>
      <p:sp>
        <p:nvSpPr>
          <p:cNvPr id="6" name="Content Placeholder 2"/>
          <p:cNvSpPr>
            <a:spLocks noGrp="1"/>
          </p:cNvSpPr>
          <p:nvPr>
            <p:ph idx="12" hasCustomPrompt="1"/>
          </p:nvPr>
        </p:nvSpPr>
        <p:spPr>
          <a:xfrm>
            <a:off x="149312" y="2926081"/>
            <a:ext cx="8858161" cy="1664969"/>
          </a:xfrm>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smtClean="0"/>
              <a:t>Click to add first-level bullet</a:t>
            </a:r>
          </a:p>
          <a:p>
            <a:pPr lvl="1"/>
            <a:r>
              <a:rPr lang="en-US" dirty="0" smtClean="0"/>
              <a:t>Second level</a:t>
            </a:r>
          </a:p>
          <a:p>
            <a:pPr lvl="2"/>
            <a:r>
              <a:rPr lang="en-US" dirty="0" smtClean="0"/>
              <a:t>Third level</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7E7E7C"/>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smtClean="0"/>
              <a:t>Click to add source information</a:t>
            </a:r>
          </a:p>
        </p:txBody>
      </p:sp>
    </p:spTree>
    <p:custDataLst>
      <p:tags r:id="rId1"/>
    </p:custDataLst>
    <p:extLst>
      <p:ext uri="{BB962C8B-B14F-4D97-AF65-F5344CB8AC3E}">
        <p14:creationId xmlns:p14="http://schemas.microsoft.com/office/powerpoint/2010/main" val="140051788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content">
    <p:bg>
      <p:bgPr>
        <a:solidFill>
          <a:srgbClr val="FCFCFC"/>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smtClean="0"/>
              <a:t>Click to add slide title for slide with two columns of content</a:t>
            </a:r>
            <a:endParaRPr lang="en-US" dirty="0"/>
          </a:p>
        </p:txBody>
      </p:sp>
      <p:sp>
        <p:nvSpPr>
          <p:cNvPr id="8" name="Content Placeholder 1"/>
          <p:cNvSpPr>
            <a:spLocks noGrp="1"/>
          </p:cNvSpPr>
          <p:nvPr>
            <p:ph idx="13" hasCustomPrompt="1"/>
          </p:nvPr>
        </p:nvSpPr>
        <p:spPr>
          <a:xfrm>
            <a:off x="149314" y="1200151"/>
            <a:ext cx="4391514" cy="3394472"/>
          </a:xfrm>
          <a:ln>
            <a:noFill/>
          </a:ln>
        </p:spPr>
        <p:txBody>
          <a:bodyPr/>
          <a:lstStyle>
            <a:lvl1pPr marL="288925" indent="-288925">
              <a:buSzPct val="100000"/>
              <a:buFontTx/>
              <a:buChar char="►"/>
              <a:defRPr baseline="0"/>
            </a:lvl1pPr>
            <a:lvl2pPr marL="573088" indent="-231775">
              <a:buFont typeface="Arial" panose="020B0604020202020204" pitchFamily="34" charset="0"/>
              <a:buChar char="•"/>
              <a:defRPr/>
            </a:lvl2pPr>
            <a:lvl3pPr marL="808038" indent="-234950">
              <a:buSzPct val="100000"/>
              <a:buFont typeface="Arial" panose="020B0604020202020204" pitchFamily="34" charset="0"/>
              <a:buChar char="–"/>
              <a:tabLst/>
              <a:defRPr/>
            </a:lvl3pPr>
            <a:lvl4pPr marL="1371600" indent="0">
              <a:buNone/>
              <a:defRPr/>
            </a:lvl4pPr>
            <a:lvl5pPr marL="1828800" indent="0">
              <a:buNone/>
              <a:defRPr/>
            </a:lvl5pPr>
          </a:lstStyle>
          <a:p>
            <a:pPr lvl="0"/>
            <a:r>
              <a:rPr lang="en-US" dirty="0" smtClean="0"/>
              <a:t>Click to add first-level bullet</a:t>
            </a:r>
          </a:p>
          <a:p>
            <a:pPr lvl="1"/>
            <a:r>
              <a:rPr lang="en-US" dirty="0" smtClean="0"/>
              <a:t>Second level</a:t>
            </a:r>
          </a:p>
          <a:p>
            <a:pPr lvl="2"/>
            <a:r>
              <a:rPr lang="en-US" dirty="0" smtClean="0"/>
              <a:t>Third level</a:t>
            </a:r>
          </a:p>
        </p:txBody>
      </p:sp>
      <p:sp>
        <p:nvSpPr>
          <p:cNvPr id="7" name="Content Placeholder 2"/>
          <p:cNvSpPr>
            <a:spLocks noGrp="1"/>
          </p:cNvSpPr>
          <p:nvPr>
            <p:ph idx="12" hasCustomPrompt="1"/>
          </p:nvPr>
        </p:nvSpPr>
        <p:spPr>
          <a:xfrm>
            <a:off x="4615266" y="1201422"/>
            <a:ext cx="4392207" cy="3394472"/>
          </a:xfrm>
          <a:prstGeom prst="rect">
            <a:avLst/>
          </a:prstGeom>
          <a:ln>
            <a:noFill/>
          </a:ln>
        </p:spPr>
        <p:txBody>
          <a:bodyPr vert="horz" lIns="91440" tIns="45720" rIns="91440" bIns="45720" rtlCol="0">
            <a:noAutofit/>
          </a:bodyPr>
          <a:lstStyle>
            <a:lvl1pPr marL="288925" indent="-288925">
              <a:buFont typeface="Arial" panose="020B0604020202020204" pitchFamily="34" charset="0"/>
              <a:buChar char="►"/>
              <a:defRPr lang="en-US" sz="2400" kern="1200" baseline="0" dirty="0" smtClean="0">
                <a:solidFill>
                  <a:schemeClr val="tx1"/>
                </a:solidFill>
                <a:latin typeface="Gill Sans"/>
                <a:ea typeface="+mn-ea"/>
                <a:cs typeface="+mn-cs"/>
              </a:defRPr>
            </a:lvl1pPr>
            <a:lvl2pPr marL="568325" indent="-284163">
              <a:buFont typeface="Arial" panose="020B0604020202020204" pitchFamily="34" charset="0"/>
              <a:buChar char="•"/>
              <a:defRPr>
                <a:latin typeface="Gill Sans"/>
              </a:defRPr>
            </a:lvl2pPr>
            <a:lvl3pPr marL="798513" indent="-230188">
              <a:buFont typeface="Calibri" panose="020F0502020204030204" pitchFamily="34" charset="0"/>
              <a:buChar char="̶"/>
              <a:defRPr>
                <a:latin typeface="Gill Sans"/>
              </a:defRPr>
            </a:lvl3pPr>
          </a:lstStyle>
          <a:p>
            <a:pPr lvl="0"/>
            <a:r>
              <a:rPr lang="en-US" dirty="0" smtClean="0"/>
              <a:t>Click to add first-level bullet</a:t>
            </a:r>
          </a:p>
          <a:p>
            <a:pPr lvl="1"/>
            <a:r>
              <a:rPr lang="en-US" dirty="0" smtClean="0"/>
              <a:t>Second level</a:t>
            </a:r>
          </a:p>
          <a:p>
            <a:pPr lvl="2"/>
            <a:r>
              <a:rPr lang="en-US" dirty="0" smtClean="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smtClean="0"/>
              <a:t>Click to add source information</a:t>
            </a:r>
          </a:p>
        </p:txBody>
      </p:sp>
    </p:spTree>
    <p:custDataLst>
      <p:tags r:id="rId1"/>
    </p:custDataLst>
    <p:extLst>
      <p:ext uri="{BB962C8B-B14F-4D97-AF65-F5344CB8AC3E}">
        <p14:creationId xmlns:p14="http://schemas.microsoft.com/office/powerpoint/2010/main" val="24957413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mp; bullets &amp; 1 photo">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add slide title for slide with bullets &amp; image</a:t>
            </a:r>
            <a:endParaRPr lang="en-US" dirty="0"/>
          </a:p>
        </p:txBody>
      </p:sp>
      <p:sp>
        <p:nvSpPr>
          <p:cNvPr id="3" name="Content Placeholder 1"/>
          <p:cNvSpPr>
            <a:spLocks noGrp="1"/>
          </p:cNvSpPr>
          <p:nvPr>
            <p:ph idx="1" hasCustomPrompt="1"/>
          </p:nvPr>
        </p:nvSpPr>
        <p:spPr>
          <a:xfrm>
            <a:off x="149313" y="1200151"/>
            <a:ext cx="4991647" cy="3394472"/>
          </a:xfrm>
          <a:ln>
            <a:noFill/>
          </a:ln>
        </p:spPr>
        <p:txBody>
          <a:bodyPr/>
          <a:lstStyle>
            <a:lvl1pPr marL="288925" indent="-288925">
              <a:buFont typeface="Arial" panose="020B0604020202020204" pitchFamily="34" charset="0"/>
              <a:buChar char="►"/>
              <a:defRPr lang="en-US" sz="2400" kern="1200" baseline="0" dirty="0" smtClean="0">
                <a:solidFill>
                  <a:schemeClr val="tx1"/>
                </a:solidFill>
                <a:latin typeface="Gill Sans" charset="0"/>
                <a:ea typeface="Gill Sans" charset="0"/>
                <a:cs typeface="Gill Sans" charset="0"/>
              </a:defRPr>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smtClean="0"/>
              <a:t>Click to add first-level bullet</a:t>
            </a:r>
          </a:p>
          <a:p>
            <a:pPr lvl="1"/>
            <a:r>
              <a:rPr lang="en-US" dirty="0" smtClean="0"/>
              <a:t>Second level</a:t>
            </a:r>
          </a:p>
          <a:p>
            <a:pPr lvl="2"/>
            <a:r>
              <a:rPr lang="en-US" dirty="0" smtClean="0"/>
              <a:t>Third level</a:t>
            </a:r>
          </a:p>
        </p:txBody>
      </p:sp>
      <p:sp>
        <p:nvSpPr>
          <p:cNvPr id="7" name="Picture Placeholder 1"/>
          <p:cNvSpPr>
            <a:spLocks noGrp="1"/>
          </p:cNvSpPr>
          <p:nvPr>
            <p:ph type="pic" sz="quarter" idx="13"/>
          </p:nvPr>
        </p:nvSpPr>
        <p:spPr>
          <a:xfrm>
            <a:off x="5222875" y="1200151"/>
            <a:ext cx="3784600" cy="3394472"/>
          </a:xfrm>
          <a:ln>
            <a:noFill/>
          </a:ln>
        </p:spPr>
        <p:txBody>
          <a:bodyPr/>
          <a:lstStyle>
            <a:lvl1pPr marL="0" indent="0">
              <a:buNone/>
              <a:defRPr/>
            </a:lvl1pPr>
          </a:lstStyle>
          <a:p>
            <a:r>
              <a:rPr lang="en-US" dirty="0" smtClean="0"/>
              <a:t>Drag picture to placeholder or click icon to add</a:t>
            </a:r>
            <a:endParaRPr lang="en-US" dirty="0"/>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smtClean="0"/>
              <a:t>Click to add source information</a:t>
            </a:r>
          </a:p>
        </p:txBody>
      </p:sp>
    </p:spTree>
    <p:custDataLst>
      <p:tags r:id="rId1"/>
    </p:custDataLst>
    <p:extLst>
      <p:ext uri="{BB962C8B-B14F-4D97-AF65-F5344CB8AC3E}">
        <p14:creationId xmlns:p14="http://schemas.microsoft.com/office/powerpoint/2010/main" val="193565048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bullets &amp; 2 photo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9313" y="53975"/>
            <a:ext cx="8858161" cy="857250"/>
          </a:xfrm>
        </p:spPr>
        <p:txBody>
          <a:bodyPr/>
          <a:lstStyle/>
          <a:p>
            <a:r>
              <a:rPr lang="en-US" dirty="0" smtClean="0"/>
              <a:t>Click to add slide title for slide with bullets and two images</a:t>
            </a:r>
            <a:endParaRPr lang="en-US" dirty="0"/>
          </a:p>
        </p:txBody>
      </p:sp>
      <p:sp>
        <p:nvSpPr>
          <p:cNvPr id="10" name="Content Placeholder 1"/>
          <p:cNvSpPr>
            <a:spLocks noGrp="1"/>
          </p:cNvSpPr>
          <p:nvPr>
            <p:ph idx="15" hasCustomPrompt="1"/>
          </p:nvPr>
        </p:nvSpPr>
        <p:spPr>
          <a:xfrm>
            <a:off x="149313" y="1200151"/>
            <a:ext cx="2512607" cy="3394472"/>
          </a:xfrm>
          <a:ln>
            <a:noFill/>
          </a:ln>
        </p:spPr>
        <p:txBody>
          <a:bodyPr/>
          <a:lstStyle>
            <a:lvl1pPr marL="288925" indent="-288925">
              <a:buFont typeface="Arial" panose="020B0604020202020204" pitchFamily="34" charset="0"/>
              <a:buChar char="►"/>
              <a:defRPr lang="en-US" sz="2400" kern="1200" baseline="0" dirty="0" smtClean="0">
                <a:solidFill>
                  <a:schemeClr val="tx1"/>
                </a:solidFill>
                <a:latin typeface="Gill Sans" charset="0"/>
                <a:ea typeface="Gill Sans" charset="0"/>
                <a:cs typeface="Gill Sans" charset="0"/>
              </a:defRPr>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smtClean="0"/>
              <a:t>Click to add first-level bullet</a:t>
            </a:r>
          </a:p>
          <a:p>
            <a:pPr lvl="1"/>
            <a:r>
              <a:rPr lang="en-US" dirty="0" smtClean="0"/>
              <a:t>Second level</a:t>
            </a:r>
          </a:p>
          <a:p>
            <a:pPr lvl="2"/>
            <a:r>
              <a:rPr lang="en-US" dirty="0" smtClean="0"/>
              <a:t>Third level</a:t>
            </a:r>
          </a:p>
        </p:txBody>
      </p:sp>
      <p:sp>
        <p:nvSpPr>
          <p:cNvPr id="8" name="Picture Placeholder 1"/>
          <p:cNvSpPr>
            <a:spLocks noGrp="1"/>
          </p:cNvSpPr>
          <p:nvPr>
            <p:ph type="pic" sz="quarter" idx="14" hasCustomPrompt="1"/>
          </p:nvPr>
        </p:nvSpPr>
        <p:spPr>
          <a:xfrm>
            <a:off x="2782020" y="1200151"/>
            <a:ext cx="3055533" cy="3394075"/>
          </a:xfrm>
          <a:ln>
            <a:noFill/>
          </a:ln>
        </p:spPr>
        <p:txBody>
          <a:bodyPr/>
          <a:lstStyle>
            <a:lvl1pPr marL="0" indent="0">
              <a:buNone/>
              <a:defRPr/>
            </a:lvl1pPr>
          </a:lstStyle>
          <a:p>
            <a:r>
              <a:rPr lang="en-US" dirty="0" smtClean="0"/>
              <a:t>Click icon to add image or drag and drop image to placeholder</a:t>
            </a:r>
            <a:endParaRPr lang="en-US" dirty="0"/>
          </a:p>
        </p:txBody>
      </p:sp>
      <p:sp>
        <p:nvSpPr>
          <p:cNvPr id="7" name="Picture Placeholder 2"/>
          <p:cNvSpPr>
            <a:spLocks noGrp="1"/>
          </p:cNvSpPr>
          <p:nvPr>
            <p:ph type="pic" sz="quarter" idx="13" hasCustomPrompt="1"/>
          </p:nvPr>
        </p:nvSpPr>
        <p:spPr>
          <a:xfrm>
            <a:off x="5951940" y="1200151"/>
            <a:ext cx="3055533" cy="3394075"/>
          </a:xfrm>
          <a:ln>
            <a:noFill/>
          </a:ln>
        </p:spPr>
        <p:txBody>
          <a:bodyPr/>
          <a:lstStyle>
            <a:lvl1pPr marL="0" marR="0" indent="0" algn="l" defTabSz="457200" rtl="0" eaLnBrk="1" fontAlgn="auto" latinLnBrk="0" hangingPunct="1">
              <a:lnSpc>
                <a:spcPct val="100000"/>
              </a:lnSpc>
              <a:spcBef>
                <a:spcPts val="0"/>
              </a:spcBef>
              <a:spcAft>
                <a:spcPts val="600"/>
              </a:spcAft>
              <a:buClr>
                <a:srgbClr val="154780"/>
              </a:buClr>
              <a:buSzPct val="100000"/>
              <a:buFont typeface="Lucida Grande"/>
              <a:buNone/>
              <a:tabLst/>
              <a:defRPr/>
            </a:lvl1pPr>
          </a:lstStyle>
          <a:p>
            <a:r>
              <a:rPr lang="en-US" dirty="0" smtClean="0"/>
              <a:t>Click icon to add image or drag and drop image to placeholder</a:t>
            </a:r>
          </a:p>
        </p:txBody>
      </p:sp>
      <p:sp>
        <p:nvSpPr>
          <p:cNvPr id="9"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smtClean="0"/>
              <a:t>Click to add source information</a:t>
            </a:r>
          </a:p>
        </p:txBody>
      </p:sp>
    </p:spTree>
    <p:custDataLst>
      <p:tags r:id="rId1"/>
    </p:custDataLst>
    <p:extLst>
      <p:ext uri="{BB962C8B-B14F-4D97-AF65-F5344CB8AC3E}">
        <p14:creationId xmlns:p14="http://schemas.microsoft.com/office/powerpoint/2010/main" val="72057416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table/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slide title for slide with table/content</a:t>
            </a:r>
            <a:endParaRPr lang="en-US" dirty="0"/>
          </a:p>
        </p:txBody>
      </p:sp>
      <p:sp>
        <p:nvSpPr>
          <p:cNvPr id="7" name="Text Placeholder 1"/>
          <p:cNvSpPr>
            <a:spLocks noGrp="1"/>
          </p:cNvSpPr>
          <p:nvPr>
            <p:ph type="body" sz="quarter" idx="14" hasCustomPrompt="1"/>
          </p:nvPr>
        </p:nvSpPr>
        <p:spPr>
          <a:xfrm>
            <a:off x="149225" y="1078230"/>
            <a:ext cx="8858250" cy="384175"/>
          </a:xfrm>
          <a:ln>
            <a:noFill/>
          </a:ln>
        </p:spPr>
        <p:txBody>
          <a:bodyPr/>
          <a:lstStyle>
            <a:lvl1pPr marL="0" indent="0" algn="ctr">
              <a:buNone/>
              <a:defRPr baseline="0"/>
            </a:lvl1pPr>
          </a:lstStyle>
          <a:p>
            <a:pPr lvl="0"/>
            <a:r>
              <a:rPr lang="en-US" dirty="0" smtClean="0"/>
              <a:t>Click to add table title</a:t>
            </a:r>
          </a:p>
        </p:txBody>
      </p:sp>
      <p:sp>
        <p:nvSpPr>
          <p:cNvPr id="12" name="Content Placeholder 1"/>
          <p:cNvSpPr>
            <a:spLocks noGrp="1"/>
          </p:cNvSpPr>
          <p:nvPr>
            <p:ph sz="quarter" idx="16" hasCustomPrompt="1"/>
          </p:nvPr>
        </p:nvSpPr>
        <p:spPr>
          <a:xfrm>
            <a:off x="149225" y="1533525"/>
            <a:ext cx="8858250" cy="2978150"/>
          </a:xfrm>
          <a:ln>
            <a:noFill/>
          </a:ln>
        </p:spPr>
        <p:txBody>
          <a:bodyPr/>
          <a:lstStyle>
            <a:lvl1pPr marL="0" indent="0">
              <a:buNone/>
              <a:defRPr/>
            </a:lvl1pPr>
          </a:lstStyle>
          <a:p>
            <a:pPr lvl="0"/>
            <a:r>
              <a:rPr lang="en-US" dirty="0" smtClean="0"/>
              <a:t>Click to add content</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smtClean="0"/>
              <a:t>Click to add source information</a:t>
            </a:r>
          </a:p>
        </p:txBody>
      </p:sp>
    </p:spTree>
    <p:extLst>
      <p:ext uri="{BB962C8B-B14F-4D97-AF65-F5344CB8AC3E}">
        <p14:creationId xmlns:p14="http://schemas.microsoft.com/office/powerpoint/2010/main" val="420772163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ags" Target="../tags/tag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23.xml"/><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tags" Target="../tags/tag34.xml"/><Relationship Id="rId3" Type="http://schemas.openxmlformats.org/officeDocument/2006/relationships/slideLayout" Target="../slideLayouts/slideLayout27.xml"/><Relationship Id="rId7" Type="http://schemas.openxmlformats.org/officeDocument/2006/relationships/tags" Target="../tags/tag3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theme" Target="../theme/theme3.xml"/><Relationship Id="rId5" Type="http://schemas.openxmlformats.org/officeDocument/2006/relationships/slideLayout" Target="../slideLayouts/slideLayout29.xml"/><Relationship Id="rId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1" name="Group 10" descr="Slide title background graphic."/>
          <p:cNvGrpSpPr/>
          <p:nvPr userDrawn="1"/>
        </p:nvGrpSpPr>
        <p:grpSpPr>
          <a:xfrm>
            <a:off x="-2316" y="0"/>
            <a:ext cx="8947959" cy="965201"/>
            <a:chOff x="6393" y="0"/>
            <a:chExt cx="8947959" cy="965201"/>
          </a:xfrm>
        </p:grpSpPr>
        <p:sp>
          <p:nvSpPr>
            <p:cNvPr id="5" name="Delay 4"/>
            <p:cNvSpPr/>
            <p:nvPr userDrawn="1"/>
          </p:nvSpPr>
          <p:spPr>
            <a:xfrm>
              <a:off x="7935685" y="1"/>
              <a:ext cx="1018667" cy="965200"/>
            </a:xfrm>
            <a:prstGeom prst="flowChartDelay">
              <a:avLst/>
            </a:prstGeom>
            <a:solidFill>
              <a:srgbClr val="1547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a:spLocks noChangeArrowheads="1"/>
            </p:cNvSpPr>
            <p:nvPr>
              <p:custDataLst>
                <p:tags r:id="rId21"/>
              </p:custDataLst>
            </p:nvPr>
          </p:nvSpPr>
          <p:spPr bwMode="auto">
            <a:xfrm>
              <a:off x="6393" y="0"/>
              <a:ext cx="8190550" cy="965200"/>
            </a:xfrm>
            <a:prstGeom prst="rect">
              <a:avLst/>
            </a:prstGeom>
            <a:solidFill>
              <a:srgbClr val="154780"/>
            </a:solidFill>
            <a:ln w="9525">
              <a:noFill/>
              <a:round/>
              <a:headEnd type="none" w="sm" len="sm"/>
              <a:tailEnd type="none" w="sm" len="sm"/>
            </a:ln>
          </p:spPr>
          <p:txBody>
            <a:bodyPr>
              <a:prstTxWarp prst="textNoShape">
                <a:avLst/>
              </a:prstTxWarp>
            </a:bodyPr>
            <a:lstStyle/>
            <a:p>
              <a:pPr>
                <a:defRPr/>
              </a:pPr>
              <a:endParaRPr lang="en-US" dirty="0">
                <a:latin typeface="Bookman Old Style" pitchFamily="-84" charset="0"/>
                <a:ea typeface="ＭＳ Ｐゴシック" pitchFamily="-84" charset="-128"/>
                <a:cs typeface="ＭＳ Ｐゴシック" pitchFamily="-84" charset="-128"/>
              </a:endParaRPr>
            </a:p>
          </p:txBody>
        </p:sp>
      </p:grpSp>
      <p:sp>
        <p:nvSpPr>
          <p:cNvPr id="2" name="Title Placeholder 1"/>
          <p:cNvSpPr>
            <a:spLocks noGrp="1"/>
          </p:cNvSpPr>
          <p:nvPr userDrawn="1">
            <p:ph type="title"/>
          </p:nvPr>
        </p:nvSpPr>
        <p:spPr>
          <a:xfrm>
            <a:off x="149314" y="53975"/>
            <a:ext cx="8303806"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userDrawn="1">
            <p:ph type="body" idx="1"/>
          </p:nvPr>
        </p:nvSpPr>
        <p:spPr>
          <a:xfrm>
            <a:off x="149313" y="1200151"/>
            <a:ext cx="8858161" cy="3394472"/>
          </a:xfrm>
          <a:prstGeom prst="rect">
            <a:avLst/>
          </a:prstGeom>
          <a:ln>
            <a:noFill/>
          </a:ln>
        </p:spPr>
        <p:txBody>
          <a:bodyPr vert="horz" lIns="91440" tIns="45720" rIns="91440" bIns="45720" rtlCol="0">
            <a:noAutofit/>
          </a:bodyPr>
          <a:lstStyle/>
          <a:p>
            <a:pPr lvl="0"/>
            <a:r>
              <a:rPr lang="en-US" dirty="0" smtClean="0"/>
              <a:t>Click to add first-level bullet</a:t>
            </a:r>
          </a:p>
          <a:p>
            <a:pPr lvl="1"/>
            <a:r>
              <a:rPr lang="en-US" dirty="0" smtClean="0"/>
              <a:t>Second level</a:t>
            </a:r>
          </a:p>
          <a:p>
            <a:pPr lvl="2"/>
            <a:r>
              <a:rPr lang="en-US" dirty="0" smtClean="0"/>
              <a:t>Third level</a:t>
            </a:r>
          </a:p>
        </p:txBody>
      </p:sp>
    </p:spTree>
    <p:custDataLst>
      <p:tags r:id="rId20"/>
    </p:custDataLst>
    <p:extLst>
      <p:ext uri="{BB962C8B-B14F-4D97-AF65-F5344CB8AC3E}">
        <p14:creationId xmlns:p14="http://schemas.microsoft.com/office/powerpoint/2010/main" val="2402195195"/>
      </p:ext>
    </p:extLst>
  </p:cSld>
  <p:clrMap bg1="lt1" tx1="dk1" bg2="lt2" tx2="dk2" accent1="accent1" accent2="accent2" accent3="accent3" accent4="accent4" accent5="accent5" accent6="accent6" hlink="hlink" folHlink="folHlink"/>
  <p:sldLayoutIdLst>
    <p:sldLayoutId id="2147483660" r:id="rId1"/>
    <p:sldLayoutId id="2147483678" r:id="rId2"/>
    <p:sldLayoutId id="2147483661" r:id="rId3"/>
    <p:sldLayoutId id="2147483650" r:id="rId4"/>
    <p:sldLayoutId id="2147483710" r:id="rId5"/>
    <p:sldLayoutId id="2147483708" r:id="rId6"/>
    <p:sldLayoutId id="2147483709" r:id="rId7"/>
    <p:sldLayoutId id="2147483676" r:id="rId8"/>
    <p:sldLayoutId id="2147483704" r:id="rId9"/>
    <p:sldLayoutId id="2147483703" r:id="rId10"/>
    <p:sldLayoutId id="2147483670" r:id="rId11"/>
    <p:sldLayoutId id="2147483662" r:id="rId12"/>
    <p:sldLayoutId id="2147483663" r:id="rId13"/>
    <p:sldLayoutId id="2147483668" r:id="rId14"/>
    <p:sldLayoutId id="2147483677" r:id="rId15"/>
    <p:sldLayoutId id="2147483707" r:id="rId16"/>
    <p:sldLayoutId id="2147483706" r:id="rId17"/>
    <p:sldLayoutId id="2147483673" r:id="rId18"/>
  </p:sldLayoutIdLst>
  <p:timing>
    <p:tnLst>
      <p:par>
        <p:cTn id="1" dur="indefinite" restart="never" nodeType="tmRoot"/>
      </p:par>
    </p:tnLst>
  </p:timing>
  <p:hf hdr="0" ftr="0" dt="0"/>
  <p:txStyles>
    <p:titleStyle>
      <a:lvl1pPr algn="l" defTabSz="457200" rtl="0" eaLnBrk="1" latinLnBrk="0" hangingPunct="1">
        <a:spcBef>
          <a:spcPct val="0"/>
        </a:spcBef>
        <a:buNone/>
        <a:defRPr sz="2800" kern="1200">
          <a:solidFill>
            <a:schemeClr val="bg1"/>
          </a:solidFill>
          <a:latin typeface="Gill Sans" charset="0"/>
          <a:ea typeface="Gill Sans" charset="0"/>
          <a:cs typeface="Gill Sans" charset="0"/>
        </a:defRPr>
      </a:lvl1pPr>
    </p:titleStyle>
    <p:bodyStyle>
      <a:lvl1pPr marL="288925" indent="-288925" algn="l" defTabSz="457200" rtl="0" eaLnBrk="1" latinLnBrk="0" hangingPunct="1">
        <a:spcBef>
          <a:spcPts val="0"/>
        </a:spcBef>
        <a:spcAft>
          <a:spcPts val="600"/>
        </a:spcAft>
        <a:buClr>
          <a:srgbClr val="154780"/>
        </a:buClr>
        <a:buSzPct val="80000"/>
        <a:buFont typeface="Arial" panose="020B0604020202020204" pitchFamily="34" charset="0"/>
        <a:buChar char="►"/>
        <a:defRPr lang="en-US" sz="2400" kern="1200" baseline="0" dirty="0" smtClean="0">
          <a:solidFill>
            <a:schemeClr val="tx1"/>
          </a:solidFill>
          <a:latin typeface="Gill Sans" charset="0"/>
          <a:ea typeface="Gill Sans" charset="0"/>
          <a:cs typeface="Gill Sans" charset="0"/>
        </a:defRPr>
      </a:lvl1pPr>
      <a:lvl2pPr marL="566928" indent="-284163" algn="l" defTabSz="457200" rtl="0" eaLnBrk="1" latinLnBrk="0" hangingPunct="1">
        <a:spcBef>
          <a:spcPts val="0"/>
        </a:spcBef>
        <a:spcAft>
          <a:spcPts val="600"/>
        </a:spcAft>
        <a:buClr>
          <a:srgbClr val="154780"/>
        </a:buClr>
        <a:buSzPct val="140000"/>
        <a:buFont typeface="Arial" panose="020B0604020202020204" pitchFamily="34" charset="0"/>
        <a:buChar char="•"/>
        <a:defRPr sz="2000" kern="1200">
          <a:solidFill>
            <a:schemeClr val="tx1"/>
          </a:solidFill>
          <a:latin typeface="Gill Sans" charset="0"/>
          <a:ea typeface="Gill Sans" charset="0"/>
          <a:cs typeface="Gill Sans" charset="0"/>
        </a:defRPr>
      </a:lvl2pPr>
      <a:lvl3pPr marL="566928" indent="237744" algn="l" defTabSz="457200" rtl="0" eaLnBrk="1" latinLnBrk="0" hangingPunct="1">
        <a:spcBef>
          <a:spcPts val="0"/>
        </a:spcBef>
        <a:spcAft>
          <a:spcPts val="600"/>
        </a:spcAft>
        <a:buClr>
          <a:srgbClr val="154780"/>
        </a:buClr>
        <a:buSzPct val="120000"/>
        <a:buFontTx/>
        <a:buChar char="–"/>
        <a:defRPr sz="1800" kern="1200">
          <a:solidFill>
            <a:schemeClr val="tx1"/>
          </a:solidFill>
          <a:latin typeface="Gill Sans" charset="0"/>
          <a:ea typeface="Gill Sans" charset="0"/>
          <a:cs typeface="Gill Sans" charset="0"/>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1620" userDrawn="1">
          <p15:clr>
            <a:srgbClr val="F26B43"/>
          </p15:clr>
        </p15:guide>
        <p15:guide id="2" pos="2880" userDrawn="1">
          <p15:clr>
            <a:srgbClr val="F26B43"/>
          </p15:clr>
        </p15:guide>
        <p15:guide id="3" orient="horz" pos="1668" userDrawn="1">
          <p15:clr>
            <a:srgbClr val="F26B43"/>
          </p15:clr>
        </p15:guide>
        <p15:guide id="4" orient="horz" pos="1788" userDrawn="1">
          <p15:clr>
            <a:srgbClr val="F26B43"/>
          </p15:clr>
        </p15:guide>
        <p15:guide id="5" orient="horz" pos="289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descr="Slide title background graphic."/>
          <p:cNvSpPr>
            <a:spLocks noChangeArrowheads="1"/>
          </p:cNvSpPr>
          <p:nvPr userDrawn="1"/>
        </p:nvSpPr>
        <p:spPr bwMode="auto">
          <a:xfrm>
            <a:off x="-1588" y="0"/>
            <a:ext cx="2520951" cy="5143500"/>
          </a:xfrm>
          <a:prstGeom prst="rect">
            <a:avLst/>
          </a:prstGeom>
          <a:solidFill>
            <a:srgbClr val="154780"/>
          </a:solidFill>
          <a:ln w="9525">
            <a:noFill/>
            <a:round/>
            <a:headEnd type="none" w="sm" len="sm"/>
            <a:tailEnd type="none" w="sm" len="sm"/>
          </a:ln>
        </p:spPr>
        <p:txBody>
          <a:bodyPr>
            <a:prstTxWarp prst="textNoShape">
              <a:avLst/>
            </a:prstTxWarp>
          </a:bodyPr>
          <a:lstStyle/>
          <a:p>
            <a:pPr>
              <a:defRPr/>
            </a:pPr>
            <a:endParaRPr lang="en-US" dirty="0">
              <a:latin typeface="Bookman Old Style" pitchFamily="-84" charset="0"/>
              <a:ea typeface="ＭＳ Ｐゴシック" pitchFamily="-84" charset="-128"/>
              <a:cs typeface="ＭＳ Ｐゴシック" pitchFamily="-84" charset="-128"/>
            </a:endParaRPr>
          </a:p>
        </p:txBody>
      </p:sp>
      <p:sp>
        <p:nvSpPr>
          <p:cNvPr id="3" name="Title 1"/>
          <p:cNvSpPr>
            <a:spLocks noGrp="1"/>
          </p:cNvSpPr>
          <p:nvPr>
            <p:ph type="title"/>
          </p:nvPr>
        </p:nvSpPr>
        <p:spPr>
          <a:xfrm>
            <a:off x="163106" y="54000"/>
            <a:ext cx="2191563" cy="1243172"/>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Tree>
    <p:custDataLst>
      <p:tags r:id="rId8"/>
    </p:custDataLst>
    <p:extLst>
      <p:ext uri="{BB962C8B-B14F-4D97-AF65-F5344CB8AC3E}">
        <p14:creationId xmlns:p14="http://schemas.microsoft.com/office/powerpoint/2010/main" val="1871402258"/>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9" r:id="rId3"/>
    <p:sldLayoutId id="2147483715" r:id="rId4"/>
    <p:sldLayoutId id="2147483717" r:id="rId5"/>
    <p:sldLayoutId id="2147483718" r:id="rId6"/>
  </p:sldLayoutIdLst>
  <p:timing>
    <p:tnLst>
      <p:par>
        <p:cTn id="1" dur="indefinite" restart="never" nodeType="tmRoot"/>
      </p:par>
    </p:tnLst>
  </p:timing>
  <p:txStyles>
    <p:titleStyle>
      <a:lvl1pPr algn="l" defTabSz="457200" rtl="0" eaLnBrk="1" latinLnBrk="0" hangingPunct="1">
        <a:spcBef>
          <a:spcPct val="0"/>
        </a:spcBef>
        <a:buNone/>
        <a:defRPr sz="2400" kern="1200">
          <a:solidFill>
            <a:srgbClr val="FFFFFF"/>
          </a:solidFill>
          <a:latin typeface="Gill Sans" charset="0"/>
          <a:ea typeface="Gill Sans" charset="0"/>
          <a:cs typeface="Gill Sans"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5" name="Group 4" descr="Slide title background graphic."/>
          <p:cNvGrpSpPr/>
          <p:nvPr userDrawn="1"/>
        </p:nvGrpSpPr>
        <p:grpSpPr>
          <a:xfrm>
            <a:off x="-6335" y="4791455"/>
            <a:ext cx="8947959" cy="345021"/>
            <a:chOff x="6393" y="0"/>
            <a:chExt cx="8947959" cy="965201"/>
          </a:xfrm>
        </p:grpSpPr>
        <p:sp>
          <p:nvSpPr>
            <p:cNvPr id="6" name="Delay 5"/>
            <p:cNvSpPr/>
            <p:nvPr userDrawn="1"/>
          </p:nvSpPr>
          <p:spPr>
            <a:xfrm>
              <a:off x="7935685" y="1"/>
              <a:ext cx="1018667" cy="965200"/>
            </a:xfrm>
            <a:prstGeom prst="flowChartDelay">
              <a:avLst/>
            </a:prstGeom>
            <a:solidFill>
              <a:srgbClr val="1547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a:spLocks noChangeArrowheads="1"/>
            </p:cNvSpPr>
            <p:nvPr>
              <p:custDataLst>
                <p:tags r:id="rId8"/>
              </p:custDataLst>
            </p:nvPr>
          </p:nvSpPr>
          <p:spPr bwMode="auto">
            <a:xfrm>
              <a:off x="6393" y="0"/>
              <a:ext cx="8190550" cy="965200"/>
            </a:xfrm>
            <a:prstGeom prst="rect">
              <a:avLst/>
            </a:prstGeom>
            <a:solidFill>
              <a:srgbClr val="154780"/>
            </a:solidFill>
            <a:ln w="9525">
              <a:noFill/>
              <a:round/>
              <a:headEnd type="none" w="sm" len="sm"/>
              <a:tailEnd type="none" w="sm" len="sm"/>
            </a:ln>
          </p:spPr>
          <p:txBody>
            <a:bodyPr>
              <a:prstTxWarp prst="textNoShape">
                <a:avLst/>
              </a:prstTxWarp>
            </a:bodyPr>
            <a:lstStyle/>
            <a:p>
              <a:pPr>
                <a:defRPr/>
              </a:pPr>
              <a:endParaRPr lang="en-US" dirty="0">
                <a:latin typeface="Bookman Old Style" pitchFamily="-84" charset="0"/>
                <a:ea typeface="ＭＳ Ｐゴシック" pitchFamily="-84" charset="-128"/>
                <a:cs typeface="ＭＳ Ｐゴシック" pitchFamily="-84" charset="-128"/>
              </a:endParaRPr>
            </a:p>
          </p:txBody>
        </p:sp>
      </p:grpSp>
      <p:sp>
        <p:nvSpPr>
          <p:cNvPr id="2" name="Title 1"/>
          <p:cNvSpPr>
            <a:spLocks noGrp="1"/>
          </p:cNvSpPr>
          <p:nvPr>
            <p:ph type="title"/>
          </p:nvPr>
        </p:nvSpPr>
        <p:spPr>
          <a:xfrm>
            <a:off x="141604" y="4182096"/>
            <a:ext cx="8307452" cy="559689"/>
          </a:xfrm>
          <a:prstGeom prst="rect">
            <a:avLst/>
          </a:prstGeom>
          <a:ln>
            <a:noFill/>
          </a:ln>
        </p:spPr>
        <p:txBody>
          <a:bodyPr vert="horz" lIns="91440" tIns="45720" rIns="91440" bIns="45720" rtlCol="0" anchor="ctr">
            <a:normAutofit/>
          </a:bodyPr>
          <a:lstStyle/>
          <a:p>
            <a:r>
              <a:rPr lang="en-US" dirty="0" smtClean="0"/>
              <a:t>Click to add small slide title</a:t>
            </a:r>
            <a:endParaRPr lang="en-US" dirty="0"/>
          </a:p>
        </p:txBody>
      </p:sp>
    </p:spTree>
    <p:custDataLst>
      <p:tags r:id="rId7"/>
    </p:custDataLst>
    <p:extLst>
      <p:ext uri="{BB962C8B-B14F-4D97-AF65-F5344CB8AC3E}">
        <p14:creationId xmlns:p14="http://schemas.microsoft.com/office/powerpoint/2010/main" val="10760711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694" r:id="rId4"/>
    <p:sldLayoutId id="2147483720" r:id="rId5"/>
  </p:sldLayoutIdLst>
  <p:timing>
    <p:tnLst>
      <p:par>
        <p:cTn id="1" dur="indefinite" restart="never" nodeType="tmRoot"/>
      </p:par>
    </p:tnLst>
  </p:timing>
  <p:hf hdr="0" ftr="0" dt="0"/>
  <p:txStyles>
    <p:titleStyle>
      <a:lvl1pPr algn="l" defTabSz="457200" rtl="0" eaLnBrk="1" latinLnBrk="0" hangingPunct="1">
        <a:spcBef>
          <a:spcPct val="0"/>
        </a:spcBef>
        <a:buNone/>
        <a:defRPr sz="2800" kern="1200" baseline="0">
          <a:solidFill>
            <a:schemeClr val="tx1"/>
          </a:solidFill>
          <a:latin typeface="Gill Sans" charset="0"/>
          <a:ea typeface="Gill Sans" charset="0"/>
          <a:cs typeface="Gill Sans"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ags" Target="../tags/tag4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46977" y="1388788"/>
            <a:ext cx="5117911" cy="2151933"/>
          </a:xfrm>
        </p:spPr>
        <p:txBody>
          <a:bodyPr>
            <a:normAutofit/>
          </a:bodyPr>
          <a:lstStyle/>
          <a:p>
            <a:pPr algn="ctr"/>
            <a:r>
              <a:rPr lang="en-US" sz="1800" dirty="0" smtClean="0"/>
              <a:t>Innovations in Simulation- use of telepresence robots</a:t>
            </a:r>
            <a:br>
              <a:rPr lang="en-US" sz="1800" dirty="0" smtClean="0"/>
            </a:br>
            <a:r>
              <a:rPr lang="en-US" sz="1800" dirty="0"/>
              <a:t/>
            </a:r>
            <a:br>
              <a:rPr lang="en-US" sz="1800" dirty="0"/>
            </a:br>
            <a:r>
              <a:rPr lang="en-US" sz="1800" dirty="0" smtClean="0"/>
              <a:t>Increasing </a:t>
            </a:r>
            <a:r>
              <a:rPr lang="en-US" sz="1800" dirty="0"/>
              <a:t>capacity for pediatric care across the healthcare continuum through innovations in education-Accelerated post-NP pediatric acute care </a:t>
            </a:r>
            <a:r>
              <a:rPr lang="en-US" sz="1800" dirty="0" smtClean="0"/>
              <a:t>education-NSP II-18-114</a:t>
            </a:r>
            <a:endParaRPr lang="en-US" sz="1800" dirty="0"/>
          </a:p>
        </p:txBody>
      </p:sp>
      <p:sp>
        <p:nvSpPr>
          <p:cNvPr id="3" name="Subtitle 2"/>
          <p:cNvSpPr>
            <a:spLocks noGrp="1"/>
          </p:cNvSpPr>
          <p:nvPr>
            <p:ph type="subTitle" idx="1"/>
          </p:nvPr>
        </p:nvSpPr>
        <p:spPr>
          <a:xfrm>
            <a:off x="5753100" y="3668657"/>
            <a:ext cx="3111788" cy="990656"/>
          </a:xfrm>
        </p:spPr>
        <p:txBody>
          <a:bodyPr/>
          <a:lstStyle/>
          <a:p>
            <a:r>
              <a:rPr lang="en-US" dirty="0" smtClean="0"/>
              <a:t>Shawna Mudd, DNP, CRNP</a:t>
            </a:r>
            <a:endParaRPr lang="en-US" dirty="0"/>
          </a:p>
        </p:txBody>
      </p:sp>
      <p:sp>
        <p:nvSpPr>
          <p:cNvPr id="5" name="Text Placeholder 4"/>
          <p:cNvSpPr>
            <a:spLocks noGrp="1"/>
          </p:cNvSpPr>
          <p:nvPr>
            <p:ph type="body" sz="quarter" idx="12"/>
          </p:nvPr>
        </p:nvSpPr>
        <p:spPr/>
        <p:txBody>
          <a:bodyPr/>
          <a:lstStyle/>
          <a:p>
            <a:r>
              <a:rPr lang="en-US" dirty="0" smtClean="0"/>
              <a:t>Acknowledgements to Drs. Kim McIltrot and Kristen Brown for their assistance </a:t>
            </a:r>
            <a:endParaRPr lang="en-US" dirty="0"/>
          </a:p>
        </p:txBody>
      </p:sp>
    </p:spTree>
    <p:extLst>
      <p:ext uri="{BB962C8B-B14F-4D97-AF65-F5344CB8AC3E}">
        <p14:creationId xmlns:p14="http://schemas.microsoft.com/office/powerpoint/2010/main" val="987985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PED Census- faculty copy</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83068793"/>
              </p:ext>
            </p:extLst>
          </p:nvPr>
        </p:nvGraphicFramePr>
        <p:xfrm>
          <a:off x="1458916" y="1200150"/>
          <a:ext cx="6238868" cy="3172469"/>
        </p:xfrm>
        <a:graphic>
          <a:graphicData uri="http://schemas.openxmlformats.org/drawingml/2006/table">
            <a:tbl>
              <a:tblPr firstRow="1" firstCol="1" bandRow="1"/>
              <a:tblGrid>
                <a:gridCol w="338861">
                  <a:extLst>
                    <a:ext uri="{9D8B030D-6E8A-4147-A177-3AD203B41FA5}">
                      <a16:colId xmlns:a16="http://schemas.microsoft.com/office/drawing/2014/main" xmlns="" val="20000"/>
                    </a:ext>
                  </a:extLst>
                </a:gridCol>
                <a:gridCol w="407180">
                  <a:extLst>
                    <a:ext uri="{9D8B030D-6E8A-4147-A177-3AD203B41FA5}">
                      <a16:colId xmlns:a16="http://schemas.microsoft.com/office/drawing/2014/main" xmlns="" val="20001"/>
                    </a:ext>
                  </a:extLst>
                </a:gridCol>
                <a:gridCol w="286939">
                  <a:extLst>
                    <a:ext uri="{9D8B030D-6E8A-4147-A177-3AD203B41FA5}">
                      <a16:colId xmlns:a16="http://schemas.microsoft.com/office/drawing/2014/main" xmlns="" val="20002"/>
                    </a:ext>
                  </a:extLst>
                </a:gridCol>
                <a:gridCol w="368921">
                  <a:extLst>
                    <a:ext uri="{9D8B030D-6E8A-4147-A177-3AD203B41FA5}">
                      <a16:colId xmlns:a16="http://schemas.microsoft.com/office/drawing/2014/main" xmlns="" val="20003"/>
                    </a:ext>
                  </a:extLst>
                </a:gridCol>
                <a:gridCol w="860816">
                  <a:extLst>
                    <a:ext uri="{9D8B030D-6E8A-4147-A177-3AD203B41FA5}">
                      <a16:colId xmlns:a16="http://schemas.microsoft.com/office/drawing/2014/main" xmlns="" val="20004"/>
                    </a:ext>
                  </a:extLst>
                </a:gridCol>
                <a:gridCol w="1844606">
                  <a:extLst>
                    <a:ext uri="{9D8B030D-6E8A-4147-A177-3AD203B41FA5}">
                      <a16:colId xmlns:a16="http://schemas.microsoft.com/office/drawing/2014/main" xmlns="" val="20005"/>
                    </a:ext>
                  </a:extLst>
                </a:gridCol>
                <a:gridCol w="983790">
                  <a:extLst>
                    <a:ext uri="{9D8B030D-6E8A-4147-A177-3AD203B41FA5}">
                      <a16:colId xmlns:a16="http://schemas.microsoft.com/office/drawing/2014/main" xmlns="" val="20006"/>
                    </a:ext>
                  </a:extLst>
                </a:gridCol>
                <a:gridCol w="1147755">
                  <a:extLst>
                    <a:ext uri="{9D8B030D-6E8A-4147-A177-3AD203B41FA5}">
                      <a16:colId xmlns:a16="http://schemas.microsoft.com/office/drawing/2014/main" xmlns="" val="20007"/>
                    </a:ext>
                  </a:extLst>
                </a:gridCol>
              </a:tblGrid>
              <a:tr h="105749">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Room</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Patient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Age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Gender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Chief complaint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Current status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Ongoing Issues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Notes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11498">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A.J.</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14 yo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F</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 Syncopal episode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 Just arrived; awake and alert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97732">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 D.M.</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2 yo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F</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Altered mental status at home; fever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Looks good; stable; Labs sent; LP sent- opening pressure 8</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No travels; previously well; immunizations UTD; NKDA; IV in place; fluid bolus given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 Awaiting CSF results and labs-sent for culture start abx if abnormal CSF</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highlight>
                            <a:srgbClr val="FFFF00"/>
                          </a:highlight>
                          <a:latin typeface="Cambria" panose="02040503050406030204" pitchFamily="18" charset="0"/>
                          <a:ea typeface="Calibri" panose="020F0502020204030204" pitchFamily="34" charset="0"/>
                          <a:cs typeface="Times New Roman" panose="02020603050405020304" pitchFamily="18" charset="0"/>
                        </a:rPr>
                        <a:t>Will notify student of CSF values during sim- opening pressure of 8cm H2O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600">
                          <a:effectLst/>
                          <a:highlight>
                            <a:srgbClr val="FFFF00"/>
                          </a:highlight>
                          <a:latin typeface="Cambria" panose="02040503050406030204" pitchFamily="18" charset="0"/>
                          <a:ea typeface="Calibri" panose="020F0502020204030204" pitchFamily="34" charset="0"/>
                          <a:cs typeface="Times New Roman" panose="02020603050405020304" pitchFamily="18" charset="0"/>
                        </a:rPr>
                        <a:t>Appearance- cloudy, WBC- 50cells/mm</a:t>
                      </a:r>
                      <a:r>
                        <a:rPr lang="en-US" sz="600" baseline="30000">
                          <a:effectLst/>
                          <a:highlight>
                            <a:srgbClr val="FFFF00"/>
                          </a:highlight>
                          <a:latin typeface="Cambria" panose="02040503050406030204" pitchFamily="18" charset="0"/>
                          <a:ea typeface="Calibri" panose="020F0502020204030204" pitchFamily="34" charset="0"/>
                          <a:cs typeface="Times New Roman" panose="02020603050405020304" pitchFamily="18" charset="0"/>
                        </a:rPr>
                        <a:t>2</a:t>
                      </a:r>
                      <a:r>
                        <a:rPr lang="en-US" sz="600">
                          <a:effectLst/>
                          <a:highlight>
                            <a:srgbClr val="FFFF00"/>
                          </a:highlight>
                          <a:latin typeface="Cambria" panose="02040503050406030204" pitchFamily="18" charset="0"/>
                          <a:ea typeface="Calibri" panose="020F0502020204030204" pitchFamily="34" charset="0"/>
                          <a:cs typeface="Times New Roman" panose="02020603050405020304" pitchFamily="18" charset="0"/>
                        </a:rPr>
                        <a:t>, 85%PMNs,  glucose 25, protein 105mg/dL; cx’s pending</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600">
                          <a:effectLst/>
                          <a:highlight>
                            <a:srgbClr val="FFFF00"/>
                          </a:highlight>
                          <a:latin typeface="Cambria" panose="02040503050406030204" pitchFamily="18"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600">
                          <a:effectLst/>
                          <a:highlight>
                            <a:srgbClr val="FFFF00"/>
                          </a:highlight>
                          <a:latin typeface="Cambria" panose="02040503050406030204" pitchFamily="18" charset="0"/>
                          <a:ea typeface="Calibri" panose="020F0502020204030204" pitchFamily="34" charset="0"/>
                          <a:cs typeface="Times New Roman" panose="02020603050405020304" pitchFamily="18" charset="0"/>
                        </a:rPr>
                        <a:t>Should start Vancomycin 15mg/kg/dose /q6+ ceftriaxone 100mg/kg/24hr  div q12hr; could consider dexamethasone</a:t>
                      </a:r>
                      <a:r>
                        <a:rPr lang="en-US" sz="600">
                          <a:effectLst/>
                          <a:latin typeface="Cambria" panose="02040503050406030204" pitchFamily="18" charset="0"/>
                          <a:ea typeface="Calibri" panose="020F0502020204030204" pitchFamily="34" charset="0"/>
                          <a:cs typeface="Times New Roman" panose="02020603050405020304" pitchFamily="18" charset="0"/>
                        </a:rPr>
                        <a:t> </a:t>
                      </a:r>
                      <a:r>
                        <a:rPr lang="en-US" sz="600">
                          <a:effectLst/>
                          <a:highlight>
                            <a:srgbClr val="FFFF00"/>
                          </a:highlight>
                          <a:latin typeface="Cambria" panose="02040503050406030204" pitchFamily="18" charset="0"/>
                          <a:ea typeface="Calibri" panose="020F0502020204030204" pitchFamily="34" charset="0"/>
                          <a:cs typeface="Times New Roman" panose="02020603050405020304" pitchFamily="18" charset="0"/>
                        </a:rPr>
                        <a:t>0.15mg/kg/dose IV q 6h x 2-4 days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600">
                          <a:effectLst/>
                          <a:highlight>
                            <a:srgbClr val="FFFF00"/>
                          </a:highlight>
                          <a:latin typeface="Cambria" panose="02040503050406030204" pitchFamily="18"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600">
                          <a:effectLst/>
                          <a:highlight>
                            <a:srgbClr val="FFFF00"/>
                          </a:highlight>
                          <a:latin typeface="Cambria" panose="02040503050406030204" pitchFamily="18" charset="0"/>
                          <a:ea typeface="Calibri" panose="020F0502020204030204" pitchFamily="34" charset="0"/>
                          <a:cs typeface="Times New Roman" panose="02020603050405020304" pitchFamily="18" charset="0"/>
                        </a:rPr>
                        <a:t>15kg</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634494">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J.B.</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4 yo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M</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 Fever; onc patient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 Just arrived-pre-B ALL, PICC in place; started on induction chemo-discharged home a week ago after receiving doxorubicin, vincristine, PEG-asparaginase and steroids; fever to 38.2 at home; onc called upon arrival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highlight>
                            <a:srgbClr val="FFFF00"/>
                          </a:highlight>
                          <a:latin typeface="Cambria" panose="02040503050406030204" pitchFamily="18" charset="0"/>
                          <a:ea typeface="Calibri" panose="020F0502020204030204" pitchFamily="34" charset="0"/>
                          <a:cs typeface="Times New Roman" panose="02020603050405020304" pitchFamily="18" charset="0"/>
                        </a:rPr>
                        <a:t>Should get hx, labs, cx’s; start cefepime-50mg/kg/dose IV q8;  could add vanc</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600">
                          <a:effectLst/>
                          <a:highlight>
                            <a:srgbClr val="FFFF00"/>
                          </a:highlight>
                          <a:latin typeface="Cambria" panose="02040503050406030204" pitchFamily="18"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600">
                          <a:effectLst/>
                          <a:highlight>
                            <a:srgbClr val="FFFF00"/>
                          </a:highlight>
                          <a:latin typeface="Cambria" panose="02040503050406030204" pitchFamily="18" charset="0"/>
                          <a:ea typeface="Calibri" panose="020F0502020204030204" pitchFamily="34" charset="0"/>
                          <a:cs typeface="Times New Roman" panose="02020603050405020304" pitchFamily="18" charset="0"/>
                        </a:rPr>
                        <a:t>17 kg</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600">
                          <a:effectLst/>
                          <a:highlight>
                            <a:srgbClr val="FFFF00"/>
                          </a:highlight>
                          <a:latin typeface="Cambria" panose="02040503050406030204" pitchFamily="18"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11498">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K.C.</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2 yo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M</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Swallowed foreign body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 Stable respiratory status- just arrived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highlight>
                            <a:srgbClr val="FFFF00"/>
                          </a:highlight>
                          <a:latin typeface="Cambria" panose="02040503050406030204" pitchFamily="18" charset="0"/>
                          <a:ea typeface="Calibri" panose="020F0502020204030204" pitchFamily="34" charset="0"/>
                          <a:cs typeface="Times New Roman" panose="02020603050405020304" pitchFamily="18" charset="0"/>
                        </a:rPr>
                        <a:t>Recognize emergent nature of battery; stat page surgery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11498">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5</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M.S.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4 yo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M</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Limp/right leg pain; fever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Labs sent; in xray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mbria" panose="02040503050406030204" pitchFamily="18"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dirty="0">
                          <a:effectLst/>
                          <a:highlight>
                            <a:srgbClr val="FFFF00"/>
                          </a:highlight>
                          <a:latin typeface="Cambria" panose="02040503050406030204" pitchFamily="18" charset="0"/>
                          <a:ea typeface="Calibri" panose="020F0502020204030204" pitchFamily="34"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89" marR="49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
        <p:nvSpPr>
          <p:cNvPr id="4" name="Content Placeholder 3"/>
          <p:cNvSpPr>
            <a:spLocks noGrp="1"/>
          </p:cNvSpPr>
          <p:nvPr>
            <p:ph idx="11"/>
          </p:nvPr>
        </p:nvSpPr>
        <p:spPr>
          <a:xfrm>
            <a:off x="149313" y="4482623"/>
            <a:ext cx="8131087" cy="581503"/>
          </a:xfrm>
        </p:spPr>
        <p:txBody>
          <a:bodyPr>
            <a:normAutofit fontScale="92500" lnSpcReduction="20000"/>
          </a:bodyPr>
          <a:lstStyle/>
          <a:p>
            <a:pPr lvl="0">
              <a:spcBef>
                <a:spcPct val="0"/>
              </a:spcBef>
              <a:buClrTx/>
              <a:buSzTx/>
            </a:pPr>
            <a:r>
              <a:rPr lang="en-US" altLang="en-US" dirty="0">
                <a:solidFill>
                  <a:schemeClr val="tx1"/>
                </a:solidFill>
                <a:latin typeface="Cambria" panose="02040503050406030204" pitchFamily="18" charset="0"/>
                <a:ea typeface="Calibri" panose="020F0502020204030204" pitchFamily="34" charset="0"/>
                <a:cs typeface="Times New Roman" panose="02020603050405020304" pitchFamily="18" charset="0"/>
              </a:rPr>
              <a:t>Attending/resident to give </a:t>
            </a:r>
            <a:r>
              <a:rPr lang="en-US" altLang="en-US" dirty="0" err="1">
                <a:solidFill>
                  <a:schemeClr val="tx1"/>
                </a:solidFill>
                <a:latin typeface="Cambria" panose="02040503050406030204" pitchFamily="18" charset="0"/>
                <a:ea typeface="Calibri" panose="020F0502020204030204" pitchFamily="34" charset="0"/>
                <a:cs typeface="Times New Roman" panose="02020603050405020304" pitchFamily="18" charset="0"/>
              </a:rPr>
              <a:t>signout</a:t>
            </a:r>
            <a:r>
              <a:rPr lang="en-US" altLang="en-US" dirty="0">
                <a:solidFill>
                  <a:schemeClr val="tx1"/>
                </a:solidFill>
                <a:latin typeface="Cambria" panose="02040503050406030204" pitchFamily="18" charset="0"/>
                <a:ea typeface="Calibri" panose="020F0502020204030204" pitchFamily="34" charset="0"/>
                <a:cs typeface="Times New Roman" panose="02020603050405020304" pitchFamily="18" charset="0"/>
              </a:rPr>
              <a:t>-directed to see fever/</a:t>
            </a:r>
            <a:r>
              <a:rPr lang="en-US" altLang="en-US" dirty="0" err="1">
                <a:solidFill>
                  <a:schemeClr val="tx1"/>
                </a:solidFill>
                <a:latin typeface="Cambria" panose="02040503050406030204" pitchFamily="18" charset="0"/>
                <a:ea typeface="Calibri" panose="020F0502020204030204" pitchFamily="34" charset="0"/>
                <a:cs typeface="Times New Roman" panose="02020603050405020304" pitchFamily="18" charset="0"/>
              </a:rPr>
              <a:t>onc</a:t>
            </a:r>
            <a:r>
              <a:rPr lang="en-US" altLang="en-US" dirty="0">
                <a:solidFill>
                  <a:schemeClr val="tx1"/>
                </a:solidFill>
                <a:latin typeface="Cambria" panose="02040503050406030204" pitchFamily="18" charset="0"/>
                <a:ea typeface="Calibri" panose="020F0502020204030204" pitchFamily="34" charset="0"/>
                <a:cs typeface="Times New Roman" panose="02020603050405020304" pitchFamily="18" charset="0"/>
              </a:rPr>
              <a:t> </a:t>
            </a:r>
            <a:r>
              <a:rPr lang="en-US" altLang="en-US" dirty="0" err="1">
                <a:solidFill>
                  <a:schemeClr val="tx1"/>
                </a:solidFill>
                <a:latin typeface="Cambria" panose="02040503050406030204" pitchFamily="18" charset="0"/>
                <a:ea typeface="Calibri" panose="020F0502020204030204" pitchFamily="34" charset="0"/>
                <a:cs typeface="Times New Roman" panose="02020603050405020304" pitchFamily="18" charset="0"/>
              </a:rPr>
              <a:t>pt</a:t>
            </a:r>
            <a:r>
              <a:rPr lang="en-US" altLang="en-US" dirty="0">
                <a:solidFill>
                  <a:schemeClr val="tx1"/>
                </a:solidFill>
                <a:latin typeface="Cambria" panose="02040503050406030204" pitchFamily="18" charset="0"/>
                <a:ea typeface="Calibri" panose="020F0502020204030204" pitchFamily="34" charset="0"/>
                <a:cs typeface="Times New Roman" panose="02020603050405020304" pitchFamily="18" charset="0"/>
              </a:rPr>
              <a:t> first</a:t>
            </a:r>
            <a:endParaRPr lang="en-US" altLang="en-US" sz="700" dirty="0">
              <a:solidFill>
                <a:schemeClr val="tx1"/>
              </a:solidFill>
            </a:endParaRPr>
          </a:p>
          <a:p>
            <a:pPr lvl="0">
              <a:spcBef>
                <a:spcPct val="0"/>
              </a:spcBef>
              <a:buClrTx/>
              <a:buSzTx/>
            </a:pPr>
            <a:r>
              <a:rPr lang="en-US" altLang="en-US" dirty="0">
                <a:solidFill>
                  <a:schemeClr val="tx1"/>
                </a:solidFill>
                <a:latin typeface="Cambria" panose="02040503050406030204" pitchFamily="18" charset="0"/>
                <a:ea typeface="Calibri" panose="020F0502020204030204" pitchFamily="34" charset="0"/>
                <a:cs typeface="Times New Roman" panose="02020603050405020304" pitchFamily="18" charset="0"/>
              </a:rPr>
              <a:t>Student- get </a:t>
            </a:r>
            <a:r>
              <a:rPr lang="en-US" altLang="en-US" dirty="0" err="1">
                <a:solidFill>
                  <a:schemeClr val="tx1"/>
                </a:solidFill>
                <a:latin typeface="Cambria" panose="02040503050406030204" pitchFamily="18" charset="0"/>
                <a:ea typeface="Calibri" panose="020F0502020204030204" pitchFamily="34" charset="0"/>
                <a:cs typeface="Times New Roman" panose="02020603050405020304" pitchFamily="18" charset="0"/>
              </a:rPr>
              <a:t>hx</a:t>
            </a:r>
            <a:r>
              <a:rPr lang="en-US" altLang="en-US" dirty="0">
                <a:solidFill>
                  <a:schemeClr val="tx1"/>
                </a:solidFill>
                <a:latin typeface="Cambria" panose="02040503050406030204" pitchFamily="18" charset="0"/>
                <a:ea typeface="Calibri" panose="020F0502020204030204" pitchFamily="34" charset="0"/>
                <a:cs typeface="Times New Roman" panose="02020603050405020304" pitchFamily="18" charset="0"/>
              </a:rPr>
              <a:t> and PE- allow about 10-15 min</a:t>
            </a:r>
            <a:endParaRPr lang="en-US" altLang="en-US" sz="700" dirty="0">
              <a:solidFill>
                <a:schemeClr val="tx1"/>
              </a:solidFill>
            </a:endParaRPr>
          </a:p>
          <a:p>
            <a:pPr lvl="0">
              <a:spcBef>
                <a:spcPct val="0"/>
              </a:spcBef>
              <a:buClrTx/>
              <a:buSzTx/>
            </a:pPr>
            <a:r>
              <a:rPr lang="en-US" altLang="en-US" dirty="0">
                <a:solidFill>
                  <a:schemeClr val="tx1"/>
                </a:solidFill>
                <a:latin typeface="Cambria" panose="02040503050406030204" pitchFamily="18" charset="0"/>
                <a:ea typeface="Calibri" panose="020F0502020204030204" pitchFamily="34" charset="0"/>
                <a:cs typeface="Times New Roman" panose="02020603050405020304" pitchFamily="18" charset="0"/>
              </a:rPr>
              <a:t>Interrupt for call with LP results</a:t>
            </a:r>
            <a:endParaRPr lang="en-US" altLang="en-US" sz="700" dirty="0">
              <a:solidFill>
                <a:schemeClr val="tx1"/>
              </a:solidFill>
            </a:endParaRPr>
          </a:p>
          <a:p>
            <a:pPr lvl="0">
              <a:spcBef>
                <a:spcPct val="0"/>
              </a:spcBef>
              <a:buClrTx/>
              <a:buSzTx/>
            </a:pPr>
            <a:r>
              <a:rPr lang="en-US" altLang="en-US" dirty="0">
                <a:solidFill>
                  <a:schemeClr val="tx1"/>
                </a:solidFill>
                <a:latin typeface="Cambria" panose="02040503050406030204" pitchFamily="18" charset="0"/>
                <a:ea typeface="Calibri" panose="020F0502020204030204" pitchFamily="34" charset="0"/>
                <a:cs typeface="Times New Roman" panose="02020603050405020304" pitchFamily="18" charset="0"/>
              </a:rPr>
              <a:t>Later call from </a:t>
            </a:r>
            <a:r>
              <a:rPr lang="en-US" altLang="en-US" dirty="0" smtClean="0">
                <a:solidFill>
                  <a:schemeClr val="tx1"/>
                </a:solidFill>
                <a:latin typeface="Cambria" panose="02040503050406030204" pitchFamily="18" charset="0"/>
                <a:ea typeface="Calibri" panose="020F0502020204030204" pitchFamily="34" charset="0"/>
                <a:cs typeface="Times New Roman" panose="02020603050405020304" pitchFamily="18" charset="0"/>
              </a:rPr>
              <a:t>radiology</a:t>
            </a:r>
            <a:endParaRPr lang="en-US" dirty="0"/>
          </a:p>
        </p:txBody>
      </p:sp>
    </p:spTree>
    <p:extLst>
      <p:ext uri="{BB962C8B-B14F-4D97-AF65-F5344CB8AC3E}">
        <p14:creationId xmlns:p14="http://schemas.microsoft.com/office/powerpoint/2010/main" val="8317321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rot="5400000">
            <a:off x="2614676" y="1466177"/>
            <a:ext cx="3502479" cy="2970425"/>
          </a:xfrm>
        </p:spPr>
      </p:pic>
      <p:sp>
        <p:nvSpPr>
          <p:cNvPr id="4" name="Content Placeholder 3"/>
          <p:cNvSpPr>
            <a:spLocks noGrp="1"/>
          </p:cNvSpPr>
          <p:nvPr>
            <p:ph idx="11"/>
          </p:nvPr>
        </p:nvSpPr>
        <p:spPr/>
        <p:txBody>
          <a:bodyPr/>
          <a:lstStyle/>
          <a:p>
            <a:endParaRPr lang="en-US"/>
          </a:p>
        </p:txBody>
      </p:sp>
    </p:spTree>
    <p:extLst>
      <p:ext uri="{BB962C8B-B14F-4D97-AF65-F5344CB8AC3E}">
        <p14:creationId xmlns:p14="http://schemas.microsoft.com/office/powerpoint/2010/main" val="14056221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evaluation</a:t>
            </a:r>
            <a:endParaRPr lang="en-US" dirty="0"/>
          </a:p>
        </p:txBody>
      </p:sp>
      <p:sp>
        <p:nvSpPr>
          <p:cNvPr id="3" name="Content Placeholder 2"/>
          <p:cNvSpPr>
            <a:spLocks noGrp="1"/>
          </p:cNvSpPr>
          <p:nvPr>
            <p:ph idx="1"/>
          </p:nvPr>
        </p:nvSpPr>
        <p:spPr/>
        <p:txBody>
          <a:bodyPr/>
          <a:lstStyle/>
          <a:p>
            <a:r>
              <a:rPr lang="en-US" sz="2000" dirty="0" smtClean="0"/>
              <a:t>Likert scale 1-5</a:t>
            </a:r>
          </a:p>
          <a:p>
            <a:r>
              <a:rPr lang="en-US" sz="2000" dirty="0" smtClean="0"/>
              <a:t>Assessment</a:t>
            </a:r>
          </a:p>
          <a:p>
            <a:pPr lvl="1"/>
            <a:r>
              <a:rPr lang="en-US" sz="1600" dirty="0" smtClean="0"/>
              <a:t>Appropriately </a:t>
            </a:r>
            <a:r>
              <a:rPr lang="en-US" sz="1600" dirty="0"/>
              <a:t>responds to an acute situation; obtains an accurate and appropriate focused history; develops proper differential diagnoses based on exam reports and clinical findings; correctly interprets available data</a:t>
            </a:r>
            <a:endParaRPr lang="en-US" sz="1600" dirty="0" smtClean="0"/>
          </a:p>
          <a:p>
            <a:r>
              <a:rPr lang="en-US" sz="2000" dirty="0"/>
              <a:t>Plan	</a:t>
            </a:r>
          </a:p>
          <a:p>
            <a:pPr lvl="1"/>
            <a:r>
              <a:rPr lang="en-US" sz="1600" dirty="0"/>
              <a:t>Develops an appropriate management plan that includes relevant needs such as lab evaluation, imaging, consultation and medication prescribing.</a:t>
            </a:r>
          </a:p>
          <a:p>
            <a:r>
              <a:rPr lang="en-US" sz="2000" dirty="0"/>
              <a:t>Communication</a:t>
            </a:r>
            <a:r>
              <a:rPr lang="en-US" dirty="0"/>
              <a:t> 	</a:t>
            </a:r>
          </a:p>
          <a:p>
            <a:pPr lvl="1"/>
            <a:r>
              <a:rPr lang="en-US" sz="1600" dirty="0"/>
              <a:t>Effectively communicates with the patient/family, healthcare team</a:t>
            </a:r>
          </a:p>
          <a:p>
            <a:endParaRPr lang="en-US" dirty="0"/>
          </a:p>
        </p:txBody>
      </p:sp>
      <p:sp>
        <p:nvSpPr>
          <p:cNvPr id="4" name="Content Placeholder 3"/>
          <p:cNvSpPr>
            <a:spLocks noGrp="1"/>
          </p:cNvSpPr>
          <p:nvPr>
            <p:ph idx="11"/>
          </p:nvPr>
        </p:nvSpPr>
        <p:spPr/>
        <p:txBody>
          <a:bodyPr/>
          <a:lstStyle/>
          <a:p>
            <a:endParaRPr lang="en-US"/>
          </a:p>
        </p:txBody>
      </p:sp>
    </p:spTree>
    <p:extLst>
      <p:ext uri="{BB962C8B-B14F-4D97-AF65-F5344CB8AC3E}">
        <p14:creationId xmlns:p14="http://schemas.microsoft.com/office/powerpoint/2010/main" val="2119017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Reflections and feedback</a:t>
            </a:r>
            <a:endParaRPr lang="en-US" dirty="0"/>
          </a:p>
        </p:txBody>
      </p:sp>
      <p:sp>
        <p:nvSpPr>
          <p:cNvPr id="3" name="Content Placeholder 2"/>
          <p:cNvSpPr>
            <a:spLocks noGrp="1"/>
          </p:cNvSpPr>
          <p:nvPr>
            <p:ph idx="1"/>
          </p:nvPr>
        </p:nvSpPr>
        <p:spPr/>
        <p:txBody>
          <a:bodyPr/>
          <a:lstStyle/>
          <a:p>
            <a:r>
              <a:rPr lang="en-US" dirty="0" smtClean="0"/>
              <a:t>Students liked interactions with faculty and managing multiple patients</a:t>
            </a:r>
          </a:p>
          <a:p>
            <a:r>
              <a:rPr lang="en-US" dirty="0" smtClean="0"/>
              <a:t>Prepared pages of notes in advance</a:t>
            </a:r>
          </a:p>
          <a:p>
            <a:r>
              <a:rPr lang="en-US" dirty="0" smtClean="0"/>
              <a:t>We limited the need for the student to need to do any complex navigation of the robot</a:t>
            </a:r>
          </a:p>
          <a:p>
            <a:r>
              <a:rPr lang="en-US" dirty="0" smtClean="0"/>
              <a:t>They need reliable internet connection from their home</a:t>
            </a:r>
          </a:p>
          <a:p>
            <a:r>
              <a:rPr lang="en-US" dirty="0" smtClean="0"/>
              <a:t>Allowed us to evaluate students without need for travel and extended time away from work</a:t>
            </a:r>
          </a:p>
          <a:p>
            <a:endParaRPr lang="en-US" dirty="0" smtClean="0"/>
          </a:p>
          <a:p>
            <a:endParaRPr lang="en-US" dirty="0"/>
          </a:p>
        </p:txBody>
      </p:sp>
      <p:sp>
        <p:nvSpPr>
          <p:cNvPr id="4" name="Content Placeholder 3"/>
          <p:cNvSpPr>
            <a:spLocks noGrp="1"/>
          </p:cNvSpPr>
          <p:nvPr>
            <p:ph idx="11"/>
          </p:nvPr>
        </p:nvSpPr>
        <p:spPr/>
        <p:txBody>
          <a:bodyPr/>
          <a:lstStyle/>
          <a:p>
            <a:endParaRPr lang="en-US"/>
          </a:p>
        </p:txBody>
      </p:sp>
    </p:spTree>
    <p:extLst>
      <p:ext uri="{BB962C8B-B14F-4D97-AF65-F5344CB8AC3E}">
        <p14:creationId xmlns:p14="http://schemas.microsoft.com/office/powerpoint/2010/main" val="39252421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Scaling up-considerations of time expenditure with increasing student enrollments</a:t>
            </a:r>
          </a:p>
          <a:p>
            <a:r>
              <a:rPr lang="en-US" dirty="0" smtClean="0"/>
              <a:t>Continue to develop simulations based on best practices</a:t>
            </a:r>
          </a:p>
          <a:p>
            <a:r>
              <a:rPr lang="en-US" dirty="0" smtClean="0"/>
              <a:t>Increased use of interprofessional teams</a:t>
            </a:r>
          </a:p>
          <a:p>
            <a:pPr marL="284162" lvl="1" indent="0">
              <a:buNone/>
            </a:pPr>
            <a:endParaRPr lang="en-US" dirty="0"/>
          </a:p>
        </p:txBody>
      </p:sp>
      <p:sp>
        <p:nvSpPr>
          <p:cNvPr id="4" name="Content Placeholder 3"/>
          <p:cNvSpPr>
            <a:spLocks noGrp="1"/>
          </p:cNvSpPr>
          <p:nvPr>
            <p:ph idx="11"/>
          </p:nvPr>
        </p:nvSpPr>
        <p:spPr/>
        <p:txBody>
          <a:bodyPr/>
          <a:lstStyle/>
          <a:p>
            <a:endParaRPr lang="en-US"/>
          </a:p>
        </p:txBody>
      </p:sp>
    </p:spTree>
    <p:extLst>
      <p:ext uri="{BB962C8B-B14F-4D97-AF65-F5344CB8AC3E}">
        <p14:creationId xmlns:p14="http://schemas.microsoft.com/office/powerpoint/2010/main" val="27418897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15633" y="1200150"/>
            <a:ext cx="4525433" cy="3394075"/>
          </a:xfrm>
        </p:spPr>
      </p:pic>
      <p:sp>
        <p:nvSpPr>
          <p:cNvPr id="4" name="Content Placeholder 3"/>
          <p:cNvSpPr>
            <a:spLocks noGrp="1"/>
          </p:cNvSpPr>
          <p:nvPr>
            <p:ph idx="11"/>
          </p:nvPr>
        </p:nvSpPr>
        <p:spPr/>
        <p:txBody>
          <a:bodyPr/>
          <a:lstStyle/>
          <a:p>
            <a:endParaRPr lang="en-US"/>
          </a:p>
        </p:txBody>
      </p:sp>
    </p:spTree>
    <p:extLst>
      <p:ext uri="{BB962C8B-B14F-4D97-AF65-F5344CB8AC3E}">
        <p14:creationId xmlns:p14="http://schemas.microsoft.com/office/powerpoint/2010/main" val="517465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The problem</a:t>
            </a:r>
            <a:endParaRPr lang="en-US" dirty="0"/>
          </a:p>
        </p:txBody>
      </p:sp>
      <p:sp>
        <p:nvSpPr>
          <p:cNvPr id="9" name="Content Placeholder 8"/>
          <p:cNvSpPr>
            <a:spLocks noGrp="1"/>
          </p:cNvSpPr>
          <p:nvPr>
            <p:ph idx="1"/>
          </p:nvPr>
        </p:nvSpPr>
        <p:spPr/>
        <p:txBody>
          <a:bodyPr/>
          <a:lstStyle/>
          <a:p>
            <a:r>
              <a:rPr lang="en-US" dirty="0" smtClean="0"/>
              <a:t>2 motivating factors</a:t>
            </a:r>
          </a:p>
          <a:p>
            <a:pPr lvl="1"/>
            <a:r>
              <a:rPr lang="en-US" dirty="0" smtClean="0"/>
              <a:t>Need to increase capacity of PNPs to provide care across the continuum of settings- primary to acute care and vice versa</a:t>
            </a:r>
          </a:p>
          <a:p>
            <a:pPr lvl="1"/>
            <a:r>
              <a:rPr lang="en-US" dirty="0" smtClean="0"/>
              <a:t>The need to have PNPs certification in alignment with practice setting/s</a:t>
            </a:r>
          </a:p>
          <a:p>
            <a:pPr marL="0" indent="0">
              <a:buNone/>
            </a:pPr>
            <a:endParaRPr lang="en-US" dirty="0"/>
          </a:p>
        </p:txBody>
      </p:sp>
      <p:sp>
        <p:nvSpPr>
          <p:cNvPr id="10" name="Content Placeholder 9"/>
          <p:cNvSpPr>
            <a:spLocks noGrp="1"/>
          </p:cNvSpPr>
          <p:nvPr>
            <p:ph idx="11"/>
          </p:nvPr>
        </p:nvSpPr>
        <p:spPr/>
        <p:txBody>
          <a:bodyPr/>
          <a:lstStyle/>
          <a:p>
            <a:endParaRPr lang="en-US" dirty="0"/>
          </a:p>
        </p:txBody>
      </p:sp>
    </p:spTree>
    <p:custDataLst>
      <p:tags r:id="rId1"/>
    </p:custDataLst>
    <p:extLst>
      <p:ext uri="{BB962C8B-B14F-4D97-AF65-F5344CB8AC3E}">
        <p14:creationId xmlns:p14="http://schemas.microsoft.com/office/powerpoint/2010/main" val="2030241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factors</a:t>
            </a:r>
            <a:endParaRPr lang="en-US" dirty="0"/>
          </a:p>
        </p:txBody>
      </p:sp>
      <p:sp>
        <p:nvSpPr>
          <p:cNvPr id="3" name="Content Placeholder 2"/>
          <p:cNvSpPr>
            <a:spLocks noGrp="1"/>
          </p:cNvSpPr>
          <p:nvPr>
            <p:ph idx="1"/>
          </p:nvPr>
        </p:nvSpPr>
        <p:spPr/>
        <p:txBody>
          <a:bodyPr/>
          <a:lstStyle/>
          <a:p>
            <a:r>
              <a:rPr lang="en-US" dirty="0" smtClean="0"/>
              <a:t>They are working adults</a:t>
            </a:r>
          </a:p>
          <a:p>
            <a:r>
              <a:rPr lang="en-US" dirty="0" smtClean="0"/>
              <a:t>They are experienced PNPs</a:t>
            </a:r>
          </a:p>
          <a:p>
            <a:endParaRPr lang="en-US" dirty="0"/>
          </a:p>
        </p:txBody>
      </p:sp>
      <p:sp>
        <p:nvSpPr>
          <p:cNvPr id="4" name="Content Placeholder 3"/>
          <p:cNvSpPr>
            <a:spLocks noGrp="1"/>
          </p:cNvSpPr>
          <p:nvPr>
            <p:ph idx="11"/>
          </p:nvPr>
        </p:nvSpPr>
        <p:spPr/>
        <p:txBody>
          <a:bodyPr/>
          <a:lstStyle/>
          <a:p>
            <a:endParaRPr lang="en-US"/>
          </a:p>
        </p:txBody>
      </p:sp>
    </p:spTree>
    <p:extLst>
      <p:ext uri="{BB962C8B-B14F-4D97-AF65-F5344CB8AC3E}">
        <p14:creationId xmlns:p14="http://schemas.microsoft.com/office/powerpoint/2010/main" val="436497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solution</a:t>
            </a:r>
            <a:endParaRPr lang="en-US" dirty="0"/>
          </a:p>
        </p:txBody>
      </p:sp>
      <p:sp>
        <p:nvSpPr>
          <p:cNvPr id="3" name="Content Placeholder 2"/>
          <p:cNvSpPr>
            <a:spLocks noGrp="1"/>
          </p:cNvSpPr>
          <p:nvPr>
            <p:ph idx="1"/>
          </p:nvPr>
        </p:nvSpPr>
        <p:spPr/>
        <p:txBody>
          <a:bodyPr/>
          <a:lstStyle/>
          <a:p>
            <a:r>
              <a:rPr lang="en-US" dirty="0" smtClean="0"/>
              <a:t>Development of a high quality, innovative and accelerated online curriculum</a:t>
            </a:r>
          </a:p>
          <a:p>
            <a:pPr lvl="1"/>
            <a:r>
              <a:rPr lang="en-US" dirty="0" smtClean="0"/>
              <a:t>3 semesters</a:t>
            </a:r>
          </a:p>
          <a:p>
            <a:pPr lvl="1"/>
            <a:r>
              <a:rPr lang="en-US" dirty="0" smtClean="0"/>
              <a:t>Online</a:t>
            </a:r>
          </a:p>
          <a:p>
            <a:pPr lvl="1"/>
            <a:r>
              <a:rPr lang="en-US" dirty="0" smtClean="0"/>
              <a:t>Clinical experiences starting with first semester</a:t>
            </a:r>
          </a:p>
          <a:p>
            <a:pPr lvl="1"/>
            <a:r>
              <a:rPr lang="en-US" dirty="0" smtClean="0"/>
              <a:t>Simulation integrated throughout</a:t>
            </a:r>
            <a:endParaRPr lang="en-US" dirty="0"/>
          </a:p>
        </p:txBody>
      </p:sp>
      <p:sp>
        <p:nvSpPr>
          <p:cNvPr id="4" name="Content Placeholder 3"/>
          <p:cNvSpPr>
            <a:spLocks noGrp="1"/>
          </p:cNvSpPr>
          <p:nvPr>
            <p:ph idx="11"/>
          </p:nvPr>
        </p:nvSpPr>
        <p:spPr/>
        <p:txBody>
          <a:bodyPr/>
          <a:lstStyle/>
          <a:p>
            <a:endParaRPr lang="en-US"/>
          </a:p>
        </p:txBody>
      </p:sp>
    </p:spTree>
    <p:extLst>
      <p:ext uri="{BB962C8B-B14F-4D97-AF65-F5344CB8AC3E}">
        <p14:creationId xmlns:p14="http://schemas.microsoft.com/office/powerpoint/2010/main" val="3714776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a:t>
            </a:r>
            <a:endParaRPr lang="en-US" dirty="0"/>
          </a:p>
        </p:txBody>
      </p:sp>
      <p:sp>
        <p:nvSpPr>
          <p:cNvPr id="3" name="Content Placeholder 2"/>
          <p:cNvSpPr>
            <a:spLocks noGrp="1"/>
          </p:cNvSpPr>
          <p:nvPr>
            <p:ph idx="1"/>
          </p:nvPr>
        </p:nvSpPr>
        <p:spPr/>
        <p:txBody>
          <a:bodyPr/>
          <a:lstStyle/>
          <a:p>
            <a:r>
              <a:rPr lang="en-US" dirty="0" smtClean="0"/>
              <a:t>Semester I</a:t>
            </a:r>
          </a:p>
          <a:p>
            <a:pPr lvl="1"/>
            <a:r>
              <a:rPr lang="en-US" dirty="0" smtClean="0"/>
              <a:t>Onsite immersion</a:t>
            </a:r>
          </a:p>
          <a:p>
            <a:pPr lvl="2"/>
            <a:r>
              <a:rPr lang="en-US" dirty="0" smtClean="0"/>
              <a:t>Procedural skills</a:t>
            </a:r>
          </a:p>
          <a:p>
            <a:pPr lvl="2"/>
            <a:r>
              <a:rPr lang="en-US" dirty="0" smtClean="0"/>
              <a:t>Delivering bad news</a:t>
            </a:r>
          </a:p>
          <a:p>
            <a:pPr lvl="2"/>
            <a:r>
              <a:rPr lang="en-US" dirty="0" smtClean="0"/>
              <a:t>Diagnostic evaluation and interpretation</a:t>
            </a:r>
          </a:p>
          <a:p>
            <a:pPr lvl="2"/>
            <a:r>
              <a:rPr lang="en-US" dirty="0" smtClean="0"/>
              <a:t>Managing a decompensating patient</a:t>
            </a:r>
            <a:endParaRPr lang="en-US" dirty="0"/>
          </a:p>
        </p:txBody>
      </p:sp>
      <p:sp>
        <p:nvSpPr>
          <p:cNvPr id="4" name="Content Placeholder 3"/>
          <p:cNvSpPr>
            <a:spLocks noGrp="1"/>
          </p:cNvSpPr>
          <p:nvPr>
            <p:ph idx="11"/>
          </p:nvPr>
        </p:nvSpPr>
        <p:spPr/>
        <p:txBody>
          <a:bodyPr/>
          <a:lstStyle/>
          <a:p>
            <a:endParaRPr lang="en-US"/>
          </a:p>
        </p:txBody>
      </p:sp>
    </p:spTree>
    <p:extLst>
      <p:ext uri="{BB962C8B-B14F-4D97-AF65-F5344CB8AC3E}">
        <p14:creationId xmlns:p14="http://schemas.microsoft.com/office/powerpoint/2010/main" val="2419879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a:t>
            </a:r>
            <a:endParaRPr lang="en-US" dirty="0"/>
          </a:p>
        </p:txBody>
      </p:sp>
      <p:sp>
        <p:nvSpPr>
          <p:cNvPr id="3" name="Content Placeholder 2"/>
          <p:cNvSpPr>
            <a:spLocks noGrp="1"/>
          </p:cNvSpPr>
          <p:nvPr>
            <p:ph idx="1"/>
          </p:nvPr>
        </p:nvSpPr>
        <p:spPr/>
        <p:txBody>
          <a:bodyPr/>
          <a:lstStyle/>
          <a:p>
            <a:r>
              <a:rPr lang="en-US" dirty="0" smtClean="0"/>
              <a:t>Semesters II and III</a:t>
            </a:r>
          </a:p>
          <a:p>
            <a:pPr lvl="1"/>
            <a:r>
              <a:rPr lang="en-US" dirty="0" smtClean="0"/>
              <a:t>High stakes evaluation to meet acute care PNP competencies</a:t>
            </a:r>
          </a:p>
          <a:p>
            <a:pPr lvl="1"/>
            <a:r>
              <a:rPr lang="en-US" dirty="0" smtClean="0"/>
              <a:t>Use of a telepresence robot- “Double”</a:t>
            </a:r>
          </a:p>
          <a:p>
            <a:pPr lvl="1"/>
            <a:r>
              <a:rPr lang="en-US" dirty="0" smtClean="0"/>
              <a:t>Requires a computer with webcam and a reliable internet connection</a:t>
            </a:r>
          </a:p>
          <a:p>
            <a:pPr lvl="2"/>
            <a:r>
              <a:rPr lang="en-US" dirty="0" smtClean="0"/>
              <a:t>Browser based</a:t>
            </a:r>
          </a:p>
          <a:p>
            <a:pPr lvl="2"/>
            <a:r>
              <a:rPr lang="en-US" dirty="0" smtClean="0"/>
              <a:t>No additional software needed </a:t>
            </a:r>
          </a:p>
          <a:p>
            <a:pPr marL="573088" lvl="2" indent="0">
              <a:buNone/>
            </a:pPr>
            <a:endParaRPr lang="en-US" dirty="0"/>
          </a:p>
        </p:txBody>
      </p:sp>
      <p:sp>
        <p:nvSpPr>
          <p:cNvPr id="4" name="Content Placeholder 3"/>
          <p:cNvSpPr>
            <a:spLocks noGrp="1"/>
          </p:cNvSpPr>
          <p:nvPr>
            <p:ph idx="11"/>
          </p:nvPr>
        </p:nvSpPr>
        <p:spPr/>
        <p:txBody>
          <a:bodyPr/>
          <a:lstStyle/>
          <a:p>
            <a:endParaRPr lang="en-US"/>
          </a:p>
        </p:txBody>
      </p:sp>
    </p:spTree>
    <p:extLst>
      <p:ext uri="{BB962C8B-B14F-4D97-AF65-F5344CB8AC3E}">
        <p14:creationId xmlns:p14="http://schemas.microsoft.com/office/powerpoint/2010/main" val="34598577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5" name="Content Placeholder 4"/>
          <p:cNvPicPr>
            <a:picLocks noGrp="1" noChangeAspect="1"/>
          </p:cNvPicPr>
          <p:nvPr>
            <p:ph idx="1"/>
          </p:nvPr>
        </p:nvPicPr>
        <p:blipFill>
          <a:blip r:embed="rId2"/>
          <a:stretch>
            <a:fillRect/>
          </a:stretch>
        </p:blipFill>
        <p:spPr>
          <a:xfrm>
            <a:off x="2641093" y="1200150"/>
            <a:ext cx="3874514" cy="3394075"/>
          </a:xfrm>
          <a:prstGeom prst="rect">
            <a:avLst/>
          </a:prstGeom>
        </p:spPr>
      </p:pic>
      <p:sp>
        <p:nvSpPr>
          <p:cNvPr id="4" name="Content Placeholder 3"/>
          <p:cNvSpPr>
            <a:spLocks noGrp="1"/>
          </p:cNvSpPr>
          <p:nvPr>
            <p:ph idx="11"/>
          </p:nvPr>
        </p:nvSpPr>
        <p:spPr/>
        <p:txBody>
          <a:bodyPr/>
          <a:lstStyle/>
          <a:p>
            <a:endParaRPr lang="en-US"/>
          </a:p>
        </p:txBody>
      </p:sp>
    </p:spTree>
    <p:extLst>
      <p:ext uri="{BB962C8B-B14F-4D97-AF65-F5344CB8AC3E}">
        <p14:creationId xmlns:p14="http://schemas.microsoft.com/office/powerpoint/2010/main" val="1214696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Student schedules a </a:t>
            </a:r>
            <a:r>
              <a:rPr lang="en-US" dirty="0" smtClean="0"/>
              <a:t>time for their simulation that they will participate in from home</a:t>
            </a:r>
          </a:p>
          <a:p>
            <a:r>
              <a:rPr lang="en-US" dirty="0" smtClean="0"/>
              <a:t>About 1 week in advance, students are given a patient census “shell” </a:t>
            </a:r>
          </a:p>
          <a:p>
            <a:pPr lvl="1"/>
            <a:r>
              <a:rPr lang="en-US" dirty="0" smtClean="0"/>
              <a:t>Inpatient unit or emergency department</a:t>
            </a:r>
          </a:p>
          <a:p>
            <a:r>
              <a:rPr lang="en-US" dirty="0" smtClean="0"/>
              <a:t>Meets </a:t>
            </a:r>
            <a:r>
              <a:rPr lang="en-US" dirty="0"/>
              <a:t>with the advanced practice simulation director for practice “driving” the robot</a:t>
            </a:r>
          </a:p>
          <a:p>
            <a:pPr marL="284162" lvl="1" indent="0">
              <a:buNone/>
            </a:pPr>
            <a:endParaRPr lang="en-US" dirty="0"/>
          </a:p>
        </p:txBody>
      </p:sp>
      <p:sp>
        <p:nvSpPr>
          <p:cNvPr id="4" name="Content Placeholder 3"/>
          <p:cNvSpPr>
            <a:spLocks noGrp="1"/>
          </p:cNvSpPr>
          <p:nvPr>
            <p:ph idx="11"/>
          </p:nvPr>
        </p:nvSpPr>
        <p:spPr/>
        <p:txBody>
          <a:bodyPr/>
          <a:lstStyle/>
          <a:p>
            <a:endParaRPr lang="en-US"/>
          </a:p>
        </p:txBody>
      </p:sp>
    </p:spTree>
    <p:extLst>
      <p:ext uri="{BB962C8B-B14F-4D97-AF65-F5344CB8AC3E}">
        <p14:creationId xmlns:p14="http://schemas.microsoft.com/office/powerpoint/2010/main" val="3380743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PED census-student copy</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95487910"/>
              </p:ext>
            </p:extLst>
          </p:nvPr>
        </p:nvGraphicFramePr>
        <p:xfrm>
          <a:off x="1024402" y="1250633"/>
          <a:ext cx="6558930" cy="3417570"/>
        </p:xfrm>
        <a:graphic>
          <a:graphicData uri="http://schemas.openxmlformats.org/drawingml/2006/table">
            <a:tbl>
              <a:tblPr firstRow="1" firstCol="1" bandRow="1"/>
              <a:tblGrid>
                <a:gridCol w="356245">
                  <a:extLst>
                    <a:ext uri="{9D8B030D-6E8A-4147-A177-3AD203B41FA5}">
                      <a16:colId xmlns:a16="http://schemas.microsoft.com/office/drawing/2014/main" xmlns="" val="20000"/>
                    </a:ext>
                  </a:extLst>
                </a:gridCol>
                <a:gridCol w="428069">
                  <a:extLst>
                    <a:ext uri="{9D8B030D-6E8A-4147-A177-3AD203B41FA5}">
                      <a16:colId xmlns:a16="http://schemas.microsoft.com/office/drawing/2014/main" xmlns="" val="20001"/>
                    </a:ext>
                  </a:extLst>
                </a:gridCol>
                <a:gridCol w="301659">
                  <a:extLst>
                    <a:ext uri="{9D8B030D-6E8A-4147-A177-3AD203B41FA5}">
                      <a16:colId xmlns:a16="http://schemas.microsoft.com/office/drawing/2014/main" xmlns="" val="20002"/>
                    </a:ext>
                  </a:extLst>
                </a:gridCol>
                <a:gridCol w="387848">
                  <a:extLst>
                    <a:ext uri="{9D8B030D-6E8A-4147-A177-3AD203B41FA5}">
                      <a16:colId xmlns:a16="http://schemas.microsoft.com/office/drawing/2014/main" xmlns="" val="20003"/>
                    </a:ext>
                  </a:extLst>
                </a:gridCol>
                <a:gridCol w="904977">
                  <a:extLst>
                    <a:ext uri="{9D8B030D-6E8A-4147-A177-3AD203B41FA5}">
                      <a16:colId xmlns:a16="http://schemas.microsoft.com/office/drawing/2014/main" xmlns="" val="20004"/>
                    </a:ext>
                  </a:extLst>
                </a:gridCol>
                <a:gridCol w="1939237">
                  <a:extLst>
                    <a:ext uri="{9D8B030D-6E8A-4147-A177-3AD203B41FA5}">
                      <a16:colId xmlns:a16="http://schemas.microsoft.com/office/drawing/2014/main" xmlns="" val="20005"/>
                    </a:ext>
                  </a:extLst>
                </a:gridCol>
                <a:gridCol w="1034259">
                  <a:extLst>
                    <a:ext uri="{9D8B030D-6E8A-4147-A177-3AD203B41FA5}">
                      <a16:colId xmlns:a16="http://schemas.microsoft.com/office/drawing/2014/main" xmlns="" val="20006"/>
                    </a:ext>
                  </a:extLst>
                </a:gridCol>
                <a:gridCol w="1206636">
                  <a:extLst>
                    <a:ext uri="{9D8B030D-6E8A-4147-A177-3AD203B41FA5}">
                      <a16:colId xmlns:a16="http://schemas.microsoft.com/office/drawing/2014/main" xmlns="" val="20007"/>
                    </a:ext>
                  </a:extLst>
                </a:gridCol>
              </a:tblGrid>
              <a:tr h="0">
                <a:tc>
                  <a:txBody>
                    <a:bodyPr/>
                    <a:lstStyle/>
                    <a:p>
                      <a:pPr marL="0" marR="0">
                        <a:lnSpc>
                          <a:spcPct val="115000"/>
                        </a:lnSpc>
                        <a:spcBef>
                          <a:spcPts val="0"/>
                        </a:spcBef>
                        <a:spcAft>
                          <a:spcPts val="0"/>
                        </a:spcAft>
                      </a:pPr>
                      <a:r>
                        <a:rPr lang="en-US" sz="500" dirty="0">
                          <a:effectLst/>
                          <a:latin typeface="Cambria" panose="02040503050406030204" pitchFamily="18" charset="0"/>
                          <a:ea typeface="Calibri" panose="020F0502020204030204" pitchFamily="34" charset="0"/>
                          <a:cs typeface="Times New Roman" panose="02020603050405020304" pitchFamily="18" charset="0"/>
                        </a:rPr>
                        <a:t>Room</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effectLst/>
                          <a:latin typeface="Cambria" panose="02040503050406030204" pitchFamily="18" charset="0"/>
                          <a:ea typeface="Calibri" panose="020F0502020204030204" pitchFamily="34" charset="0"/>
                          <a:cs typeface="Times New Roman" panose="02020603050405020304" pitchFamily="18" charset="0"/>
                        </a:rPr>
                        <a:t>Patient</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effectLst/>
                          <a:latin typeface="Cambria" panose="02040503050406030204" pitchFamily="18" charset="0"/>
                          <a:ea typeface="Calibri" panose="020F0502020204030204" pitchFamily="34" charset="0"/>
                          <a:cs typeface="Times New Roman" panose="02020603050405020304" pitchFamily="18" charset="0"/>
                        </a:rPr>
                        <a:t>Age</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effectLst/>
                          <a:latin typeface="Cambria" panose="02040503050406030204" pitchFamily="18" charset="0"/>
                          <a:ea typeface="Calibri" panose="020F0502020204030204" pitchFamily="34" charset="0"/>
                          <a:cs typeface="Times New Roman" panose="02020603050405020304" pitchFamily="18" charset="0"/>
                        </a:rPr>
                        <a:t>Gender</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effectLst/>
                          <a:latin typeface="Cambria" panose="02040503050406030204" pitchFamily="18" charset="0"/>
                          <a:ea typeface="Calibri" panose="020F0502020204030204" pitchFamily="34" charset="0"/>
                          <a:cs typeface="Times New Roman" panose="02020603050405020304" pitchFamily="18" charset="0"/>
                        </a:rPr>
                        <a:t>Chief complaint</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effectLst/>
                          <a:latin typeface="Cambria" panose="02040503050406030204" pitchFamily="18" charset="0"/>
                          <a:ea typeface="Calibri" panose="020F0502020204030204" pitchFamily="34" charset="0"/>
                          <a:cs typeface="Times New Roman" panose="02020603050405020304" pitchFamily="18" charset="0"/>
                        </a:rPr>
                        <a:t>Current status</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effectLst/>
                          <a:latin typeface="Cambria" panose="02040503050406030204" pitchFamily="18" charset="0"/>
                          <a:ea typeface="Calibri" panose="020F0502020204030204" pitchFamily="34" charset="0"/>
                          <a:cs typeface="Times New Roman" panose="02020603050405020304" pitchFamily="18" charset="0"/>
                        </a:rPr>
                        <a:t>Ongoing Issues</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effectLst/>
                          <a:latin typeface="Cambria" panose="02040503050406030204" pitchFamily="18" charset="0"/>
                          <a:ea typeface="Calibri" panose="020F0502020204030204" pitchFamily="34" charset="0"/>
                          <a:cs typeface="Times New Roman" panose="02020603050405020304" pitchFamily="18" charset="0"/>
                        </a:rPr>
                        <a:t>Notes</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696220">
                <a:tc>
                  <a:txBody>
                    <a:bodyPr/>
                    <a:lstStyle/>
                    <a:p>
                      <a:pPr marL="0" marR="0">
                        <a:lnSpc>
                          <a:spcPct val="115000"/>
                        </a:lnSpc>
                        <a:spcBef>
                          <a:spcPts val="0"/>
                        </a:spcBef>
                        <a:spcAft>
                          <a:spcPts val="0"/>
                        </a:spcAft>
                      </a:pPr>
                      <a:r>
                        <a:rPr lang="en-US" sz="500" dirty="0">
                          <a:effectLst/>
                          <a:latin typeface="+mn-lt"/>
                          <a:ea typeface="Calibri" panose="020F0502020204030204" pitchFamily="34" charset="0"/>
                          <a:cs typeface="Times New Roman" panose="02020603050405020304" pitchFamily="18" charset="0"/>
                        </a:rPr>
                        <a:t>1</a:t>
                      </a:r>
                      <a:endParaRPr lang="en-US" sz="600" dirty="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dirty="0">
                          <a:effectLst/>
                          <a:latin typeface="+mn-lt"/>
                          <a:ea typeface="Calibri" panose="020F0502020204030204" pitchFamily="34" charset="0"/>
                          <a:cs typeface="Times New Roman" panose="02020603050405020304" pitchFamily="18" charset="0"/>
                        </a:rPr>
                        <a:t>A.J.</a:t>
                      </a:r>
                      <a:endParaRPr lang="en-US" sz="600" dirty="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dirty="0">
                          <a:effectLst/>
                          <a:latin typeface="+mn-lt"/>
                          <a:ea typeface="Calibri" panose="020F0502020204030204" pitchFamily="34" charset="0"/>
                          <a:cs typeface="Times New Roman" panose="02020603050405020304" pitchFamily="18" charset="0"/>
                        </a:rPr>
                        <a:t>14 </a:t>
                      </a:r>
                      <a:r>
                        <a:rPr lang="en-US" sz="500" dirty="0" err="1">
                          <a:effectLst/>
                          <a:latin typeface="+mn-lt"/>
                          <a:ea typeface="Calibri" panose="020F0502020204030204" pitchFamily="34" charset="0"/>
                          <a:cs typeface="Times New Roman" panose="02020603050405020304" pitchFamily="18" charset="0"/>
                        </a:rPr>
                        <a:t>yo</a:t>
                      </a:r>
                      <a:endParaRPr lang="en-US" sz="600" dirty="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dirty="0">
                          <a:effectLst/>
                          <a:latin typeface="+mn-lt"/>
                          <a:ea typeface="Calibri" panose="020F0502020204030204" pitchFamily="34" charset="0"/>
                          <a:cs typeface="Times New Roman" panose="02020603050405020304" pitchFamily="18" charset="0"/>
                        </a:rPr>
                        <a:t>F</a:t>
                      </a:r>
                      <a:endParaRPr lang="en-US" sz="600" dirty="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dirty="0">
                          <a:effectLst/>
                          <a:latin typeface="+mn-lt"/>
                          <a:ea typeface="Calibri" panose="020F0502020204030204" pitchFamily="34" charset="0"/>
                          <a:cs typeface="Times New Roman" panose="02020603050405020304" pitchFamily="18" charset="0"/>
                        </a:rPr>
                        <a:t>Syncopal episode</a:t>
                      </a:r>
                      <a:endParaRPr lang="en-US" sz="600" dirty="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dirty="0">
                          <a:effectLst/>
                          <a:latin typeface="+mn-lt"/>
                          <a:ea typeface="Calibri" panose="020F0502020204030204" pitchFamily="34" charset="0"/>
                          <a:cs typeface="Times New Roman" panose="02020603050405020304" pitchFamily="18" charset="0"/>
                        </a:rPr>
                        <a:t> Just arrived; awake and alert</a:t>
                      </a:r>
                      <a:endParaRPr lang="en-US" sz="600" dirty="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dirty="0">
                          <a:effectLs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dirty="0">
                          <a:effectLs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783248">
                <a:tc>
                  <a:txBody>
                    <a:bodyPr/>
                    <a:lstStyle/>
                    <a:p>
                      <a:pPr marL="0" marR="0">
                        <a:lnSpc>
                          <a:spcPct val="115000"/>
                        </a:lnSpc>
                        <a:spcBef>
                          <a:spcPts val="0"/>
                        </a:spcBef>
                        <a:spcAft>
                          <a:spcPts val="0"/>
                        </a:spcAft>
                      </a:pPr>
                      <a:r>
                        <a:rPr lang="en-US" sz="500">
                          <a:effectLst/>
                          <a:latin typeface="+mn-lt"/>
                          <a:ea typeface="Calibri" panose="020F0502020204030204" pitchFamily="34" charset="0"/>
                          <a:cs typeface="Times New Roman" panose="02020603050405020304" pitchFamily="18" charset="0"/>
                        </a:rPr>
                        <a:t>2</a:t>
                      </a:r>
                      <a:endParaRPr lang="en-US" sz="60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effectLst/>
                          <a:latin typeface="+mn-lt"/>
                          <a:ea typeface="Calibri" panose="020F0502020204030204" pitchFamily="34" charset="0"/>
                          <a:cs typeface="Times New Roman" panose="02020603050405020304" pitchFamily="18" charset="0"/>
                        </a:rPr>
                        <a:t> D.M.</a:t>
                      </a:r>
                      <a:endParaRPr lang="en-US" sz="60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effectLst/>
                          <a:latin typeface="+mn-lt"/>
                          <a:ea typeface="Calibri" panose="020F0502020204030204" pitchFamily="34" charset="0"/>
                          <a:cs typeface="Times New Roman" panose="02020603050405020304" pitchFamily="18" charset="0"/>
                        </a:rPr>
                        <a:t>2 yo</a:t>
                      </a:r>
                      <a:endParaRPr lang="en-US" sz="60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effectLst/>
                          <a:latin typeface="+mn-lt"/>
                          <a:ea typeface="Calibri" panose="020F0502020204030204" pitchFamily="34" charset="0"/>
                          <a:cs typeface="Times New Roman" panose="02020603050405020304" pitchFamily="18" charset="0"/>
                        </a:rPr>
                        <a:t>F</a:t>
                      </a:r>
                      <a:endParaRPr lang="en-US" sz="60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dirty="0">
                          <a:effectLst/>
                          <a:latin typeface="+mn-lt"/>
                          <a:ea typeface="Calibri" panose="020F0502020204030204" pitchFamily="34" charset="0"/>
                          <a:cs typeface="Times New Roman" panose="02020603050405020304" pitchFamily="18" charset="0"/>
                        </a:rPr>
                        <a:t>Altered mental status at home; fever</a:t>
                      </a:r>
                      <a:endParaRPr lang="en-US" sz="600" dirty="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effectLst/>
                          <a:latin typeface="+mn-lt"/>
                          <a:ea typeface="Calibri" panose="020F0502020204030204" pitchFamily="34" charset="0"/>
                          <a:cs typeface="Times New Roman" panose="02020603050405020304" pitchFamily="18" charset="0"/>
                        </a:rPr>
                        <a:t>Looks good; stable; Labs sent; LP sent- opening pressure 8</a:t>
                      </a:r>
                      <a:endParaRPr lang="en-US" sz="60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a:effectLst/>
                          <a:latin typeface="+mn-lt"/>
                          <a:ea typeface="Calibri" panose="020F0502020204030204" pitchFamily="34" charset="0"/>
                          <a:cs typeface="Times New Roman" panose="02020603050405020304" pitchFamily="18" charset="0"/>
                        </a:rPr>
                        <a:t>No travels; previously well; immunizations UTD; NKDA; IV in place</a:t>
                      </a:r>
                      <a:endParaRPr lang="en-US" sz="60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a:effectLst/>
                          <a:latin typeface="+mn-lt"/>
                          <a:ea typeface="Calibri" panose="020F0502020204030204" pitchFamily="34" charset="0"/>
                          <a:cs typeface="Times New Roman" panose="02020603050405020304" pitchFamily="18" charset="0"/>
                        </a:rPr>
                        <a:t>  </a:t>
                      </a:r>
                      <a:endParaRPr lang="en-US" sz="60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effectLst/>
                          <a:latin typeface="+mn-lt"/>
                          <a:ea typeface="Calibri" panose="020F0502020204030204" pitchFamily="34" charset="0"/>
                          <a:cs typeface="Times New Roman" panose="02020603050405020304" pitchFamily="18" charset="0"/>
                        </a:rPr>
                        <a:t> Awaiting CSF results and labs-sent for culture </a:t>
                      </a:r>
                      <a:endParaRPr lang="en-US" sz="60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dirty="0">
                          <a:effectLs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696220">
                <a:tc>
                  <a:txBody>
                    <a:bodyPr/>
                    <a:lstStyle/>
                    <a:p>
                      <a:pPr marL="0" marR="0">
                        <a:lnSpc>
                          <a:spcPct val="115000"/>
                        </a:lnSpc>
                        <a:spcBef>
                          <a:spcPts val="0"/>
                        </a:spcBef>
                        <a:spcAft>
                          <a:spcPts val="0"/>
                        </a:spcAft>
                      </a:pPr>
                      <a:r>
                        <a:rPr lang="en-US" sz="500">
                          <a:effectLst/>
                          <a:latin typeface="+mn-lt"/>
                          <a:ea typeface="Calibri" panose="020F0502020204030204" pitchFamily="34" charset="0"/>
                          <a:cs typeface="Times New Roman" panose="02020603050405020304" pitchFamily="18" charset="0"/>
                        </a:rPr>
                        <a:t>3</a:t>
                      </a:r>
                      <a:endParaRPr lang="en-US" sz="60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effectLst/>
                          <a:latin typeface="+mn-lt"/>
                          <a:ea typeface="Calibri" panose="020F0502020204030204" pitchFamily="34" charset="0"/>
                          <a:cs typeface="Times New Roman" panose="02020603050405020304" pitchFamily="18" charset="0"/>
                        </a:rPr>
                        <a:t>J.B.</a:t>
                      </a:r>
                      <a:endParaRPr lang="en-US" sz="60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effectLst/>
                          <a:latin typeface="+mn-lt"/>
                          <a:ea typeface="Calibri" panose="020F0502020204030204" pitchFamily="34" charset="0"/>
                          <a:cs typeface="Times New Roman" panose="02020603050405020304" pitchFamily="18" charset="0"/>
                        </a:rPr>
                        <a:t>4 yo</a:t>
                      </a:r>
                      <a:endParaRPr lang="en-US" sz="60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effectLst/>
                          <a:latin typeface="+mn-lt"/>
                          <a:ea typeface="Calibri" panose="020F0502020204030204" pitchFamily="34" charset="0"/>
                          <a:cs typeface="Times New Roman" panose="02020603050405020304" pitchFamily="18" charset="0"/>
                        </a:rPr>
                        <a:t>M</a:t>
                      </a:r>
                      <a:endParaRPr lang="en-US" sz="60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effectLst/>
                          <a:latin typeface="+mn-lt"/>
                          <a:ea typeface="Calibri" panose="020F0502020204030204" pitchFamily="34" charset="0"/>
                          <a:cs typeface="Times New Roman" panose="02020603050405020304" pitchFamily="18" charset="0"/>
                        </a:rPr>
                        <a:t> Fever; onc patient</a:t>
                      </a:r>
                      <a:endParaRPr lang="en-US" sz="60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effectLst/>
                          <a:latin typeface="+mn-lt"/>
                          <a:ea typeface="Calibri" panose="020F0502020204030204" pitchFamily="34" charset="0"/>
                          <a:cs typeface="Times New Roman" panose="02020603050405020304" pitchFamily="18" charset="0"/>
                        </a:rPr>
                        <a:t>Just arrived-pre-B ALL, PICC in place; started on induction chemo-discharged home a week ago after receiving doxorubicin, vincristine, PEG-asparaginase and steroids; fever to 38.2 at home; onc called upon arrival</a:t>
                      </a:r>
                      <a:endParaRPr lang="en-US" sz="60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effectLst/>
                          <a:latin typeface="+mn-lt"/>
                          <a:ea typeface="Calibri" panose="020F0502020204030204" pitchFamily="34" charset="0"/>
                          <a:cs typeface="Times New Roman" panose="02020603050405020304" pitchFamily="18" charset="0"/>
                        </a:rPr>
                        <a:t> </a:t>
                      </a:r>
                      <a:endParaRPr lang="en-US" sz="60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dirty="0">
                          <a:effectLst/>
                          <a:highlight>
                            <a:srgbClr val="FFFF00"/>
                          </a:highligh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highlight>
                            <a:srgbClr val="FFFF00"/>
                          </a:highligh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highlight>
                            <a:srgbClr val="FFFF00"/>
                          </a:highligh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highlight>
                            <a:srgbClr val="FFFF00"/>
                          </a:highligh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highlight>
                            <a:srgbClr val="FFFF00"/>
                          </a:highligh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highlight>
                            <a:srgbClr val="FFFF00"/>
                          </a:highligh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highlight>
                            <a:srgbClr val="FFFF00"/>
                          </a:highligh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highlight>
                            <a:srgbClr val="FFFF00"/>
                          </a:highligh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609193">
                <a:tc>
                  <a:txBody>
                    <a:bodyPr/>
                    <a:lstStyle/>
                    <a:p>
                      <a:pPr marL="0" marR="0">
                        <a:lnSpc>
                          <a:spcPct val="115000"/>
                        </a:lnSpc>
                        <a:spcBef>
                          <a:spcPts val="0"/>
                        </a:spcBef>
                        <a:spcAft>
                          <a:spcPts val="0"/>
                        </a:spcAft>
                      </a:pPr>
                      <a:r>
                        <a:rPr lang="en-US" sz="500">
                          <a:effectLst/>
                          <a:latin typeface="+mn-lt"/>
                          <a:ea typeface="Calibri" panose="020F0502020204030204" pitchFamily="34" charset="0"/>
                          <a:cs typeface="Times New Roman" panose="02020603050405020304" pitchFamily="18" charset="0"/>
                        </a:rPr>
                        <a:t>4</a:t>
                      </a:r>
                      <a:endParaRPr lang="en-US" sz="60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effectLst/>
                          <a:latin typeface="+mn-lt"/>
                          <a:ea typeface="Calibri" panose="020F0502020204030204" pitchFamily="34" charset="0"/>
                          <a:cs typeface="Times New Roman" panose="02020603050405020304" pitchFamily="18" charset="0"/>
                        </a:rPr>
                        <a:t>K.C.</a:t>
                      </a:r>
                      <a:endParaRPr lang="en-US" sz="60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effectLst/>
                          <a:latin typeface="+mn-lt"/>
                          <a:ea typeface="Calibri" panose="020F0502020204030204" pitchFamily="34" charset="0"/>
                          <a:cs typeface="Times New Roman" panose="02020603050405020304" pitchFamily="18" charset="0"/>
                        </a:rPr>
                        <a:t>2 yo</a:t>
                      </a:r>
                      <a:endParaRPr lang="en-US" sz="60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effectLst/>
                          <a:latin typeface="+mn-lt"/>
                          <a:ea typeface="Calibri" panose="020F0502020204030204" pitchFamily="34" charset="0"/>
                          <a:cs typeface="Times New Roman" panose="02020603050405020304" pitchFamily="18" charset="0"/>
                        </a:rPr>
                        <a:t>M</a:t>
                      </a:r>
                      <a:endParaRPr lang="en-US" sz="60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effectLst/>
                          <a:latin typeface="+mn-lt"/>
                          <a:ea typeface="Calibri" panose="020F0502020204030204" pitchFamily="34" charset="0"/>
                          <a:cs typeface="Times New Roman" panose="02020603050405020304" pitchFamily="18" charset="0"/>
                        </a:rPr>
                        <a:t>Swallowed foreign body</a:t>
                      </a:r>
                      <a:endParaRPr lang="en-US" sz="60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effectLst/>
                          <a:latin typeface="+mn-lt"/>
                          <a:ea typeface="Calibri" panose="020F0502020204030204" pitchFamily="34" charset="0"/>
                          <a:cs typeface="Times New Roman" panose="02020603050405020304" pitchFamily="18" charset="0"/>
                        </a:rPr>
                        <a:t> Stable respiratory status- just arrived; xray ordered</a:t>
                      </a:r>
                      <a:endParaRPr lang="en-US" sz="60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effectLst/>
                          <a:latin typeface="+mn-lt"/>
                          <a:ea typeface="Calibri" panose="020F0502020204030204" pitchFamily="34" charset="0"/>
                          <a:cs typeface="Times New Roman" panose="02020603050405020304" pitchFamily="18" charset="0"/>
                        </a:rPr>
                        <a:t> </a:t>
                      </a:r>
                      <a:endParaRPr lang="en-US" sz="60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dirty="0">
                          <a:effectLst/>
                          <a:highlight>
                            <a:srgbClr val="FFFF00"/>
                          </a:highligh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highlight>
                            <a:srgbClr val="FFFF00"/>
                          </a:highligh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highlight>
                            <a:srgbClr val="FFFF00"/>
                          </a:highligh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highlight>
                            <a:srgbClr val="FFFF00"/>
                          </a:highligh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highlight>
                            <a:srgbClr val="FFFF00"/>
                          </a:highligh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highlight>
                            <a:srgbClr val="FFFF00"/>
                          </a:highligh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highlight>
                            <a:srgbClr val="FFFF00"/>
                          </a:highligh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522165">
                <a:tc>
                  <a:txBody>
                    <a:bodyPr/>
                    <a:lstStyle/>
                    <a:p>
                      <a:pPr marL="0" marR="0">
                        <a:lnSpc>
                          <a:spcPct val="115000"/>
                        </a:lnSpc>
                        <a:spcBef>
                          <a:spcPts val="0"/>
                        </a:spcBef>
                        <a:spcAft>
                          <a:spcPts val="0"/>
                        </a:spcAft>
                      </a:pPr>
                      <a:r>
                        <a:rPr lang="en-US" sz="500">
                          <a:effectLst/>
                          <a:latin typeface="+mn-lt"/>
                          <a:ea typeface="Calibri" panose="020F0502020204030204" pitchFamily="34" charset="0"/>
                          <a:cs typeface="Times New Roman" panose="02020603050405020304" pitchFamily="18" charset="0"/>
                        </a:rPr>
                        <a:t>5</a:t>
                      </a:r>
                      <a:endParaRPr lang="en-US" sz="60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effectLst/>
                          <a:latin typeface="+mn-lt"/>
                          <a:ea typeface="Calibri" panose="020F0502020204030204" pitchFamily="34" charset="0"/>
                          <a:cs typeface="Times New Roman" panose="02020603050405020304" pitchFamily="18" charset="0"/>
                        </a:rPr>
                        <a:t>M.S.</a:t>
                      </a:r>
                      <a:endParaRPr lang="en-US" sz="60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effectLst/>
                          <a:latin typeface="+mn-lt"/>
                          <a:ea typeface="Calibri" panose="020F0502020204030204" pitchFamily="34" charset="0"/>
                          <a:cs typeface="Times New Roman" panose="02020603050405020304" pitchFamily="18" charset="0"/>
                        </a:rPr>
                        <a:t>4 yo</a:t>
                      </a:r>
                      <a:endParaRPr lang="en-US" sz="60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effectLst/>
                          <a:latin typeface="+mn-lt"/>
                          <a:ea typeface="Calibri" panose="020F0502020204030204" pitchFamily="34" charset="0"/>
                          <a:cs typeface="Times New Roman" panose="02020603050405020304" pitchFamily="18" charset="0"/>
                        </a:rPr>
                        <a:t>M</a:t>
                      </a:r>
                      <a:endParaRPr lang="en-US" sz="60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effectLst/>
                          <a:latin typeface="+mn-lt"/>
                          <a:ea typeface="Calibri" panose="020F0502020204030204" pitchFamily="34" charset="0"/>
                          <a:cs typeface="Times New Roman" panose="02020603050405020304" pitchFamily="18" charset="0"/>
                        </a:rPr>
                        <a:t>Limp/right leg pain; fever</a:t>
                      </a:r>
                      <a:endParaRPr lang="en-US" sz="60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effectLst/>
                          <a:latin typeface="+mn-lt"/>
                          <a:ea typeface="Calibri" panose="020F0502020204030204" pitchFamily="34" charset="0"/>
                          <a:cs typeface="Times New Roman" panose="02020603050405020304" pitchFamily="18" charset="0"/>
                        </a:rPr>
                        <a:t>Labs sent; in xray</a:t>
                      </a:r>
                      <a:endParaRPr lang="en-US" sz="60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effectLst/>
                          <a:latin typeface="+mn-lt"/>
                          <a:ea typeface="Calibri" panose="020F0502020204030204" pitchFamily="34" charset="0"/>
                          <a:cs typeface="Times New Roman" panose="02020603050405020304" pitchFamily="18" charset="0"/>
                        </a:rPr>
                        <a:t> </a:t>
                      </a:r>
                      <a:endParaRPr lang="en-US" sz="60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dirty="0">
                          <a:effectLst/>
                          <a:highlight>
                            <a:srgbClr val="FFFF00"/>
                          </a:highligh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highlight>
                            <a:srgbClr val="FFFF00"/>
                          </a:highligh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highlight>
                            <a:srgbClr val="FFFF00"/>
                          </a:highligh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highlight>
                            <a:srgbClr val="FFFF00"/>
                          </a:highligh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highlight>
                            <a:srgbClr val="FFFF00"/>
                          </a:highligh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500" dirty="0">
                          <a:effectLst/>
                          <a:highlight>
                            <a:srgbClr val="FFFF00"/>
                          </a:highlight>
                          <a:latin typeface="+mn-lt"/>
                          <a:ea typeface="Calibri" panose="020F0502020204030204" pitchFamily="34" charset="0"/>
                          <a:cs typeface="Times New Roman" panose="02020603050405020304" pitchFamily="18" charset="0"/>
                        </a:rPr>
                        <a:t> </a:t>
                      </a:r>
                      <a:endParaRPr lang="en-US" sz="600" dirty="0">
                        <a:effectLst/>
                        <a:latin typeface="+mn-lt"/>
                        <a:ea typeface="Calibri" panose="020F0502020204030204" pitchFamily="34" charset="0"/>
                        <a:cs typeface="Times New Roman" panose="02020603050405020304" pitchFamily="18" charset="0"/>
                      </a:endParaRPr>
                    </a:p>
                  </a:txBody>
                  <a:tcPr marL="37838" marR="378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
        <p:nvSpPr>
          <p:cNvPr id="4" name="Content Placeholder 3"/>
          <p:cNvSpPr>
            <a:spLocks noGrp="1"/>
          </p:cNvSpPr>
          <p:nvPr>
            <p:ph idx="11"/>
          </p:nvPr>
        </p:nvSpPr>
        <p:spPr/>
        <p:txBody>
          <a:bodyPr/>
          <a:lstStyle/>
          <a:p>
            <a:endParaRPr lang="en-US" dirty="0"/>
          </a:p>
        </p:txBody>
      </p:sp>
      <p:sp>
        <p:nvSpPr>
          <p:cNvPr id="6" name="Rectangle 1"/>
          <p:cNvSpPr>
            <a:spLocks noChangeArrowheads="1"/>
          </p:cNvSpPr>
          <p:nvPr/>
        </p:nvSpPr>
        <p:spPr bwMode="auto">
          <a:xfrm>
            <a:off x="-2199499" y="-171461"/>
            <a:ext cx="12497030" cy="8001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04704"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Peds 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3722729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4"/>
  <p:tag name="ARTICULATE_DESIGN_ID_ACCESSIBLE-TEMPLATE-2016" val="X77NRijZ"/>
  <p:tag name="ARTICULATE_DESIGN_ID_1_VERTICAL BLUE" val="JWBpfhFB"/>
  <p:tag name="ARTICULATE_DESIGN_ID_SMALL HORIZONTAL TITLE" val="hi0a8c1a"/>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heme/theme1.xml><?xml version="1.0" encoding="utf-8"?>
<a:theme xmlns:a="http://schemas.openxmlformats.org/drawingml/2006/main" name="accessible-template-2016">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JHU-template-15Sept2016.potx" id="{5157130A-C986-4306-A2C0-7B88144F0B38}" vid="{E307AC2F-E096-4AB0-8145-BBADC9BED4D0}"/>
    </a:ext>
  </a:extLst>
</a:theme>
</file>

<file path=ppt/theme/theme2.xml><?xml version="1.0" encoding="utf-8"?>
<a:theme xmlns:a="http://schemas.openxmlformats.org/drawingml/2006/main" name="1_Vertical 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JHU-template-15Sept2016.potx" id="{5157130A-C986-4306-A2C0-7B88144F0B38}" vid="{617A4BE7-B717-47C8-9052-DC5D852C02A8}"/>
    </a:ext>
  </a:extLst>
</a:theme>
</file>

<file path=ppt/theme/theme3.xml><?xml version="1.0" encoding="utf-8"?>
<a:theme xmlns:a="http://schemas.openxmlformats.org/drawingml/2006/main" name="Small horizontal tit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JHU-template-15Sept2016.potx" id="{5157130A-C986-4306-A2C0-7B88144F0B38}" vid="{699E743D-10C3-4118-B720-EA15AA1F3520}"/>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JHU_Accessible_Template</Template>
  <TotalTime>3320</TotalTime>
  <Words>822</Words>
  <Application>Microsoft Office PowerPoint</Application>
  <PresentationFormat>On-screen Show (16:9)</PresentationFormat>
  <Paragraphs>210</Paragraphs>
  <Slides>15</Slides>
  <Notes>5</Notes>
  <HiddenSlides>0</HiddenSlides>
  <MMClips>0</MMClip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accessible-template-2016</vt:lpstr>
      <vt:lpstr>1_Vertical blue</vt:lpstr>
      <vt:lpstr>Small horizontal title</vt:lpstr>
      <vt:lpstr>Innovations in Simulation- use of telepresence robots  Increasing capacity for pediatric care across the healthcare continuum through innovations in education-Accelerated post-NP pediatric acute care education-NSP II-18-114</vt:lpstr>
      <vt:lpstr>The problem</vt:lpstr>
      <vt:lpstr>Additional factors</vt:lpstr>
      <vt:lpstr>The solution</vt:lpstr>
      <vt:lpstr>Simulation </vt:lpstr>
      <vt:lpstr>Simulation</vt:lpstr>
      <vt:lpstr> </vt:lpstr>
      <vt:lpstr>PowerPoint Presentation</vt:lpstr>
      <vt:lpstr>PED census-student copy</vt:lpstr>
      <vt:lpstr>PED Census- faculty copy</vt:lpstr>
      <vt:lpstr>PowerPoint Presentation</vt:lpstr>
      <vt:lpstr>Simulation evaluation</vt:lpstr>
      <vt:lpstr>Reflections and feedback</vt:lpstr>
      <vt:lpstr>Next steps</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dc:description>Author: Johns Hopkins University
The material in this presentation is subject to the copyright of the owners of the material and is being provided for educational purposes under rules of fair use for registered students in this course only. No additional copies of the copyrighted work may be made or distributed.
Template last modified 15 Sept. 2016</dc:description>
  <cp:lastModifiedBy>Kimberly Ford</cp:lastModifiedBy>
  <cp:revision>71</cp:revision>
  <cp:lastPrinted>2015-12-30T15:17:52Z</cp:lastPrinted>
  <dcterms:created xsi:type="dcterms:W3CDTF">2017-05-05T02:51:30Z</dcterms:created>
  <dcterms:modified xsi:type="dcterms:W3CDTF">2018-06-26T21:41:08Z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12367141-8501-468D-BCEC-40A153A6A593</vt:lpwstr>
  </property>
  <property fmtid="{D5CDD505-2E9C-101B-9397-08002B2CF9AE}" pid="3" name="ArticulatePath">
    <vt:lpwstr>SON_UDC_PPT_Template</vt:lpwstr>
  </property>
</Properties>
</file>