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63" r:id="rId3"/>
    <p:sldId id="259" r:id="rId4"/>
    <p:sldId id="272" r:id="rId5"/>
    <p:sldId id="268" r:id="rId6"/>
    <p:sldId id="269" r:id="rId7"/>
    <p:sldId id="270" r:id="rId8"/>
    <p:sldId id="273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a P. Reid" initials="TPR" lastIdx="7" clrIdx="0"/>
  <p:cmAuthor id="1" name="Lisa Seldomridge" initials="LS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6C84D-0D50-4466-8483-525952B5DC21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3AECB-02DE-4AA5-9DB9-365582C8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4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938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7269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59A6B2-384C-4E50-A883-FE8CB7D394DF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192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822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5243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9246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5691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713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46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828801"/>
            <a:ext cx="10363200" cy="1470025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32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C6709-B96C-4E20-9479-747AAA459CB6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5225"/>
            <a:ext cx="426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721600" y="6245225"/>
            <a:ext cx="1524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4540A-7962-498E-B90E-56DFCBAC8B8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8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17F7-BCC4-47B7-B5B3-6CC25FF2A95A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BFBE-7489-4D65-A6F3-0D7750F2B1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2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274639"/>
            <a:ext cx="2641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274639"/>
            <a:ext cx="7721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DC213-99F1-4060-A71C-FF0493C195BE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BEF4-EC13-4833-A00B-9DE2A3219F7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A78A1-69E2-4CFD-842F-78CAF49440A4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3B540-DDF0-4D92-A9AF-E7D1A9BCE6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47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3746F-3257-47EF-9F03-105DED9A1A32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E52A-15ED-4635-A6CC-3587EFA1F2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3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600201"/>
            <a:ext cx="5029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00201"/>
            <a:ext cx="5029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143CC-E6EB-44EA-9347-F64EEADF1AB9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63E07-D3D1-408F-B372-58DCFEFC074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4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5242C-ADE1-4DDD-A4EF-96797B083F1D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C5069-2B93-4710-9966-2AC4131B0C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7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94153-B922-460D-A8BC-1E2A35C5F675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4F245-7CA7-44BA-94D0-3F0484EF8EE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2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4333-AC88-4B36-847E-B715BDB7316B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2FE5-E826-4770-8C15-473ED6ED2FC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1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DBC8C-C95F-4A39-9B22-35389A8FB874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99B6-6B4B-40BD-8439-7B3EE09288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B392-BD5D-4EB2-AFEC-333ECC91512C}" type="datetime1">
              <a:rPr lang="en-US">
                <a:solidFill>
                  <a:srgbClr val="000000"/>
                </a:solidFill>
              </a:rPr>
              <a:pPr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7C24-1D1C-4FB1-AE2E-7E60918562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8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274638"/>
            <a:ext cx="1056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00201"/>
            <a:ext cx="10261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245225"/>
            <a:ext cx="2743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0BA25EE-E2B7-4AE2-8C15-7DA1025CD6CF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6/26/2018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6EECF9-E592-4EAC-9194-DF9048E9792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532403" y="2824443"/>
            <a:ext cx="8229600" cy="305829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NSPII Director’s Meeting</a:t>
            </a:r>
            <a:b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6/14/2018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Drs. Seldomridge, Jarosinski, Reid,</a:t>
            </a:r>
            <a:b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Brad Hauck</a:t>
            </a: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12883B-7AE7-4BF9-BBB6-F9F9723E756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387" y="1375085"/>
            <a:ext cx="6275632" cy="144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9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9128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93800" y="1828800"/>
            <a:ext cx="8458200" cy="489267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953735"/>
                </a:solidFill>
              </a:rPr>
              <a:t>What is ES-FAMI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953735"/>
                </a:solidFill>
              </a:rPr>
              <a:t>New Initiatives with ES-FAMI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953735"/>
                </a:solidFill>
              </a:rPr>
              <a:t>Over the Bridge Expansion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953735"/>
                </a:solidFill>
              </a:rPr>
              <a:t>Towson-FAMI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953735"/>
                </a:solidFill>
              </a:rPr>
              <a:t>Mentorship Focus Groups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953735"/>
                </a:solidFill>
              </a:rPr>
              <a:t>Continuing Education Initiatives</a:t>
            </a:r>
          </a:p>
          <a:p>
            <a:pPr marL="0" indent="0" eaLnBrk="1" hangingPunct="1">
              <a:buNone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12883B-7AE7-4BF9-BBB6-F9F9723E756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7"/>
          <a:stretch>
            <a:fillRect/>
          </a:stretch>
        </p:blipFill>
        <p:spPr bwMode="auto">
          <a:xfrm>
            <a:off x="1905000" y="176215"/>
            <a:ext cx="3401096" cy="8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304" y="1630364"/>
            <a:ext cx="4653392" cy="328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7"/>
          <a:stretch>
            <a:fillRect/>
          </a:stretch>
        </p:blipFill>
        <p:spPr bwMode="auto">
          <a:xfrm>
            <a:off x="1905000" y="176215"/>
            <a:ext cx="3401096" cy="8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695700" y="609600"/>
            <a:ext cx="5715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We Do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438400" y="1752600"/>
            <a:ext cx="822960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/>
              <a:t>Prepare expert nurse clinicians to become educators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/>
              <a:t>Increase the diversity of available part-time clinical faculty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 smtClean="0"/>
              <a:t>Encourage </a:t>
            </a:r>
            <a:r>
              <a:rPr lang="en-US" altLang="en-US" sz="2800" dirty="0"/>
              <a:t>educational advancement of Academy graduates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/>
              <a:t>Create a database of available part-time faculty for </a:t>
            </a:r>
            <a:r>
              <a:rPr lang="en-US" altLang="en-US" sz="2800" dirty="0" smtClean="0"/>
              <a:t>Maryland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 smtClean="0"/>
              <a:t>Successfully preparing graduates for adjunct positions since 2011. </a:t>
            </a:r>
            <a:endParaRPr lang="en-US" altLang="en-US" sz="2800" dirty="0"/>
          </a:p>
          <a:p>
            <a:pPr marL="0" indent="0" eaLnBrk="1" hangingPunct="1">
              <a:buNone/>
              <a:defRPr/>
            </a:pPr>
            <a:r>
              <a:rPr lang="en-US" altLang="en-US" sz="2800" dirty="0"/>
              <a:t>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33583E-8738-4785-9278-4530BAF0A78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Over the Bridge Expansion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Recent budget approval to expand ES-FAMI into other parts of Maryland.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Logistical support provided by ES-FAMI staff and principal investigators.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Identified Towson University as first expansion partner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Seeking a second partner location to host an ES-FAMI academy at their physical location.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en-US" sz="1600" dirty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7"/>
          <a:stretch>
            <a:fillRect/>
          </a:stretch>
        </p:blipFill>
        <p:spPr bwMode="auto">
          <a:xfrm>
            <a:off x="1905000" y="176215"/>
            <a:ext cx="3401096" cy="8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4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100113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Towson-Faculty Academy &amp; Mentorship Initiative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2316978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/>
              <a:t>First Towson-FAMI academy to be launched August 2018.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/>
              <a:t>Identified two Towson Faculty members to participate as Facilitators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000" dirty="0"/>
              <a:t>Nancy Hannafin is lead facilitator; Nikki Austin is Teaching Assistant (TA).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/>
              <a:t>Goal of 10 Academy participants.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/>
              <a:t>Academy will run from August 15-September 12, 2018 at Towson University. </a:t>
            </a:r>
            <a:endParaRPr lang="en-US" altLang="en-US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Second academy scheduled for August 2019.</a:t>
            </a:r>
            <a:endParaRPr lang="en-US" altLang="en-US" sz="2400" dirty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7"/>
          <a:stretch>
            <a:fillRect/>
          </a:stretch>
        </p:blipFill>
        <p:spPr bwMode="auto">
          <a:xfrm>
            <a:off x="1905000" y="176215"/>
            <a:ext cx="3401096" cy="8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30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Mentorship Focus Groups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/>
              <a:t>Initiative launched to gather analyzed data from first group of year-long mentorship completers.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000" dirty="0"/>
              <a:t>Obtained data from 75% of mentors and 53% of mentees (12 mentors, 10 mentees).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/>
              <a:t>Large positive response to the ESFAMI program as a whole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/>
              <a:t>Suggestions for improvements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000" dirty="0"/>
              <a:t>Creating an initial “Kick-Off” meeting between mentors and mentees to help encourage their mentoring relationship. </a:t>
            </a:r>
          </a:p>
          <a:p>
            <a:pPr marL="0" indent="0" eaLnBrk="1" hangingPunct="1">
              <a:buNone/>
              <a:defRPr/>
            </a:pPr>
            <a:endParaRPr lang="en-US" altLang="en-US" sz="240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en-US" sz="1600" dirty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7"/>
          <a:stretch>
            <a:fillRect/>
          </a:stretch>
        </p:blipFill>
        <p:spPr bwMode="auto">
          <a:xfrm>
            <a:off x="1905000" y="176215"/>
            <a:ext cx="3401096" cy="8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1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Continuing Education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Launched the first ES-FAMI online database of CE courses for ES-FAMI mentorship participants.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000" dirty="0" smtClean="0"/>
              <a:t>Cedirect.com allows participants to choose topics they are interested in and complete a short online course to obtain CE’s.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Planning for in person CE events is ongoing currently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000" dirty="0" smtClean="0"/>
              <a:t>CE events are being created with ES-FAMI partners to include mentorship participants and local hospital staff to help promote education throughout the region.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000" dirty="0" smtClean="0"/>
              <a:t>Events to be held regionally with Eastern Shore Partners</a:t>
            </a:r>
            <a:endParaRPr lang="en-US" altLang="en-US" sz="1600" dirty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7"/>
          <a:stretch>
            <a:fillRect/>
          </a:stretch>
        </p:blipFill>
        <p:spPr bwMode="auto">
          <a:xfrm>
            <a:off x="1905000" y="176215"/>
            <a:ext cx="3401096" cy="8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4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Continuing Education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35558" y="1764407"/>
            <a:ext cx="8692613" cy="4339472"/>
          </a:xfrm>
          <a:prstGeom prst="rect">
            <a:avLst/>
          </a:prstGeom>
        </p:spPr>
      </p:pic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7"/>
          <a:stretch>
            <a:fillRect/>
          </a:stretch>
        </p:blipFill>
        <p:spPr bwMode="auto">
          <a:xfrm>
            <a:off x="1905000" y="176215"/>
            <a:ext cx="3401096" cy="8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9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Expansion Initiative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sz="36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3600" dirty="0" smtClean="0"/>
              <a:t>Interested </a:t>
            </a:r>
            <a:r>
              <a:rPr lang="en-US" altLang="en-US" sz="3600" dirty="0"/>
              <a:t>in being a partner with ESFAMI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3600" dirty="0"/>
              <a:t>Contact Bradley Hauck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dirty="0" smtClean="0"/>
              <a:t>ESFAMI@Salisbury.edu</a:t>
            </a:r>
            <a:endParaRPr lang="en-US" altLang="en-US" dirty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dirty="0" smtClean="0"/>
              <a:t>410-546-2463</a:t>
            </a:r>
            <a:endParaRPr lang="en-US" altLang="en-US" dirty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7"/>
          <a:stretch>
            <a:fillRect/>
          </a:stretch>
        </p:blipFill>
        <p:spPr bwMode="auto">
          <a:xfrm>
            <a:off x="1905000" y="176215"/>
            <a:ext cx="3401096" cy="8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9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527</Words>
  <Application>Microsoft Office PowerPoint</Application>
  <PresentationFormat>Custom</PresentationFormat>
  <Paragraphs>63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NSPII Director’s Meeting 6/14/2018 Drs. Seldomridge, Jarosinski, Reid, and Brad Hauck</vt:lpstr>
      <vt:lpstr>Agenda</vt:lpstr>
      <vt:lpstr>What We Do</vt:lpstr>
      <vt:lpstr>Over the Bridge Expansion</vt:lpstr>
      <vt:lpstr>Towson-Faculty Academy &amp; Mentorship Initiative</vt:lpstr>
      <vt:lpstr>Mentorship Focus Groups</vt:lpstr>
      <vt:lpstr>Continuing Education</vt:lpstr>
      <vt:lpstr>Continuing Education</vt:lpstr>
      <vt:lpstr>Expansion Initiative</vt:lpstr>
    </vt:vector>
  </TitlesOfParts>
  <Company>Salisbury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Zahn</dc:creator>
  <cp:lastModifiedBy>Kimberly Ford</cp:lastModifiedBy>
  <cp:revision>42</cp:revision>
  <dcterms:created xsi:type="dcterms:W3CDTF">2017-09-13T13:48:32Z</dcterms:created>
  <dcterms:modified xsi:type="dcterms:W3CDTF">2018-06-26T21:45:27Z</dcterms:modified>
</cp:coreProperties>
</file>