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1" r:id="rId4"/>
    <p:sldId id="298" r:id="rId5"/>
    <p:sldId id="260" r:id="rId6"/>
    <p:sldId id="263" r:id="rId7"/>
    <p:sldId id="264" r:id="rId8"/>
    <p:sldId id="284" r:id="rId9"/>
    <p:sldId id="285" r:id="rId10"/>
    <p:sldId id="290" r:id="rId11"/>
    <p:sldId id="286" r:id="rId12"/>
    <p:sldId id="291" r:id="rId13"/>
    <p:sldId id="287" r:id="rId14"/>
    <p:sldId id="292" r:id="rId15"/>
    <p:sldId id="288" r:id="rId16"/>
    <p:sldId id="293" r:id="rId17"/>
    <p:sldId id="267" r:id="rId18"/>
    <p:sldId id="301" r:id="rId19"/>
    <p:sldId id="303" r:id="rId20"/>
    <p:sldId id="270" r:id="rId21"/>
    <p:sldId id="295" r:id="rId22"/>
    <p:sldId id="272" r:id="rId23"/>
    <p:sldId id="271" r:id="rId24"/>
    <p:sldId id="274" r:id="rId25"/>
    <p:sldId id="306" r:id="rId26"/>
    <p:sldId id="307" r:id="rId27"/>
    <p:sldId id="275" r:id="rId28"/>
    <p:sldId id="277" r:id="rId29"/>
    <p:sldId id="278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386" y="-48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A2A0A0-223F-4D3C-99BB-8384D6FFFB64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ole</a:t>
          </a:r>
          <a:endParaRPr lang="en-US" sz="3200" b="1" dirty="0"/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/>
      <dgm:t>
        <a:bodyPr/>
        <a:lstStyle/>
        <a:p>
          <a:endParaRPr lang="en-US"/>
        </a:p>
      </dgm:t>
    </dgm:pt>
    <dgm:pt modelId="{FC3442CF-3C92-421A-BDE4-54F41433518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esources</a:t>
          </a:r>
          <a:endParaRPr lang="en-US" sz="2400" b="1" dirty="0"/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/>
      <dgm:t>
        <a:bodyPr/>
        <a:lstStyle/>
        <a:p>
          <a:endParaRPr lang="en-US"/>
        </a:p>
      </dgm:t>
    </dgm:pt>
    <dgm:pt modelId="{87AC3044-46A5-40E3-ABBB-A6FD49AEC71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ealities</a:t>
          </a:r>
          <a:endParaRPr lang="en-US" sz="2200" b="1" dirty="0"/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/>
      <dgm:t>
        <a:bodyPr/>
        <a:lstStyle/>
        <a:p>
          <a:endParaRPr lang="en-US"/>
        </a:p>
      </dgm:t>
    </dgm:pt>
    <dgm:pt modelId="{10D82402-81B3-4638-9A6B-4715387B82EC}">
      <dgm:prSet custT="1"/>
      <dgm:spPr/>
      <dgm:t>
        <a:bodyPr/>
        <a:lstStyle/>
        <a:p>
          <a:pPr rtl="0"/>
          <a:r>
            <a:rPr lang="en-US" sz="3600" b="1"/>
            <a:t> </a:t>
          </a:r>
          <a:r>
            <a:rPr lang="en-US" sz="4400" b="1"/>
            <a:t>R</a:t>
          </a:r>
          <a:r>
            <a:rPr lang="en-US" sz="2800" b="1"/>
            <a:t>esponsibilities</a:t>
          </a:r>
          <a:endParaRPr lang="en-US" sz="1500" b="1" dirty="0"/>
        </a:p>
      </dgm:t>
    </dgm:pt>
    <dgm:pt modelId="{D67AB23D-195D-4A32-A6D4-A03727F64C14}" type="sibTrans" cxnId="{B3389F68-4DE7-4680-BE2B-5C2CFFCAD271}">
      <dgm:prSet/>
      <dgm:spPr/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6E4920B9-CDC1-4AC9-A88A-080E794D612A}" type="presOf" srcId="{87AC3044-46A5-40E3-ABBB-A6FD49AEC71F}" destId="{DB29577B-218E-43D6-803E-105B57FE96C3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3943A562-4334-438A-BB1A-6E8BFF090253}" type="presOf" srcId="{301F2DEC-B16E-4D2D-A9B6-06E994F01099}" destId="{699BB05A-B84B-4F84-A404-848ECA3BB5D6}" srcOrd="0" destOrd="0" presId="urn:microsoft.com/office/officeart/2005/8/layout/cycle6"/>
    <dgm:cxn modelId="{7AEA4C49-CF77-4910-B384-BB4203B36083}" type="presOf" srcId="{DFA2A0A0-223F-4D3C-99BB-8384D6FFFB64}" destId="{122EA528-F4AA-43A7-92D8-993F405B681A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403601EE-1F74-49A1-B315-63A1685689D1}" type="presOf" srcId="{10D82402-81B3-4638-9A6B-4715387B82EC}" destId="{5BCFA9C1-1E89-463C-8E68-2D4DEE09ACF6}" srcOrd="0" destOrd="0" presId="urn:microsoft.com/office/officeart/2005/8/layout/cycle6"/>
    <dgm:cxn modelId="{26375212-CE2E-4458-A017-9D2E1521D531}" type="presOf" srcId="{FC3442CF-3C92-421A-BDE4-54F41433518F}" destId="{4D0FAE08-6A75-4CA7-BF34-A9681905E1AE}" srcOrd="0" destOrd="0" presId="urn:microsoft.com/office/officeart/2005/8/layout/cycle6"/>
    <dgm:cxn modelId="{CDF53A74-8287-4B60-A854-828260D1835B}" type="presOf" srcId="{8DE17D4B-0712-491F-A3E3-ED0A3AE975CC}" destId="{A8B2E92E-AB8E-4F3B-AB75-4A9903961014}" srcOrd="0" destOrd="0" presId="urn:microsoft.com/office/officeart/2005/8/layout/cycle6"/>
    <dgm:cxn modelId="{9489B3FB-345A-4121-B75E-11358E03DF1E}" type="presOf" srcId="{A4D7E770-D607-4CC1-9A51-08279A05E859}" destId="{DEF3F706-AFE7-4B63-B6BE-B1C6FA2D9764}" srcOrd="0" destOrd="0" presId="urn:microsoft.com/office/officeart/2005/8/layout/cycle6"/>
    <dgm:cxn modelId="{D8D7A2F1-ECB3-4675-A7B8-479084FE5265}" type="presOf" srcId="{D67AB23D-195D-4A32-A6D4-A03727F64C14}" destId="{C7327134-A486-4E21-B799-20FFAD52B1A9}" srcOrd="0" destOrd="0" presId="urn:microsoft.com/office/officeart/2005/8/layout/cycle6"/>
    <dgm:cxn modelId="{EC135807-ADB5-410F-8CD6-0B6B8A9549B5}" type="presOf" srcId="{D74FFCE3-CBCA-4545-BA19-AE7A859AD3DE}" destId="{EB040B02-336B-46C7-91C5-773485674525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EBA46DCD-DC38-405A-B457-085E1E4260A1}" type="presParOf" srcId="{EB040B02-336B-46C7-91C5-773485674525}" destId="{122EA528-F4AA-43A7-92D8-993F405B681A}" srcOrd="0" destOrd="0" presId="urn:microsoft.com/office/officeart/2005/8/layout/cycle6"/>
    <dgm:cxn modelId="{CE513FEA-0E69-4807-BD39-DBEC97E6F1A7}" type="presParOf" srcId="{EB040B02-336B-46C7-91C5-773485674525}" destId="{FA9D414B-DD7D-4682-9506-3B273DF5CF2C}" srcOrd="1" destOrd="0" presId="urn:microsoft.com/office/officeart/2005/8/layout/cycle6"/>
    <dgm:cxn modelId="{9F8CCE6D-B743-4AA2-9DEE-55412C293EA0}" type="presParOf" srcId="{EB040B02-336B-46C7-91C5-773485674525}" destId="{DEF3F706-AFE7-4B63-B6BE-B1C6FA2D9764}" srcOrd="2" destOrd="0" presId="urn:microsoft.com/office/officeart/2005/8/layout/cycle6"/>
    <dgm:cxn modelId="{05DFD4BA-B6BD-42DF-9964-1928140C405B}" type="presParOf" srcId="{EB040B02-336B-46C7-91C5-773485674525}" destId="{5BCFA9C1-1E89-463C-8E68-2D4DEE09ACF6}" srcOrd="3" destOrd="0" presId="urn:microsoft.com/office/officeart/2005/8/layout/cycle6"/>
    <dgm:cxn modelId="{42167B97-62AB-498A-B9B9-1CF51D223581}" type="presParOf" srcId="{EB040B02-336B-46C7-91C5-773485674525}" destId="{F751C8DD-1E8A-4979-9EE2-EF5CD826F68E}" srcOrd="4" destOrd="0" presId="urn:microsoft.com/office/officeart/2005/8/layout/cycle6"/>
    <dgm:cxn modelId="{BF4F89DD-ECFD-4E75-AF25-C4B78852850B}" type="presParOf" srcId="{EB040B02-336B-46C7-91C5-773485674525}" destId="{C7327134-A486-4E21-B799-20FFAD52B1A9}" srcOrd="5" destOrd="0" presId="urn:microsoft.com/office/officeart/2005/8/layout/cycle6"/>
    <dgm:cxn modelId="{A9F56224-21FE-4F2E-95E1-4C1BD47F1EA0}" type="presParOf" srcId="{EB040B02-336B-46C7-91C5-773485674525}" destId="{4D0FAE08-6A75-4CA7-BF34-A9681905E1AE}" srcOrd="6" destOrd="0" presId="urn:microsoft.com/office/officeart/2005/8/layout/cycle6"/>
    <dgm:cxn modelId="{E2471134-6596-4BD9-A4C5-87BDEF7E4AFB}" type="presParOf" srcId="{EB040B02-336B-46C7-91C5-773485674525}" destId="{D8A151BA-DEA4-42C6-9367-B785111A400D}" srcOrd="7" destOrd="0" presId="urn:microsoft.com/office/officeart/2005/8/layout/cycle6"/>
    <dgm:cxn modelId="{BD56367B-3CD9-43BD-98FA-43B9D3199639}" type="presParOf" srcId="{EB040B02-336B-46C7-91C5-773485674525}" destId="{A8B2E92E-AB8E-4F3B-AB75-4A9903961014}" srcOrd="8" destOrd="0" presId="urn:microsoft.com/office/officeart/2005/8/layout/cycle6"/>
    <dgm:cxn modelId="{486C962E-A49C-44A3-953A-157732EA46EA}" type="presParOf" srcId="{EB040B02-336B-46C7-91C5-773485674525}" destId="{DB29577B-218E-43D6-803E-105B57FE96C3}" srcOrd="9" destOrd="0" presId="urn:microsoft.com/office/officeart/2005/8/layout/cycle6"/>
    <dgm:cxn modelId="{DAB5BFB5-DC9E-489E-BB8D-B83B8F7869C8}" type="presParOf" srcId="{EB040B02-336B-46C7-91C5-773485674525}" destId="{2F970DD8-A42C-44D2-8DA3-BED7FA9DA4B7}" srcOrd="10" destOrd="0" presId="urn:microsoft.com/office/officeart/2005/8/layout/cycle6"/>
    <dgm:cxn modelId="{B571CD9A-E3DC-41C6-BC69-291D1C1FF8B6}" type="presParOf" srcId="{EB040B02-336B-46C7-91C5-773485674525}" destId="{699BB05A-B84B-4F84-A404-848ECA3BB5D6}" srcOrd="11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A2A0A0-223F-4D3C-99BB-8384D6FFFB6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4400" b="1" dirty="0"/>
            <a:t>R</a:t>
          </a:r>
          <a:r>
            <a:rPr lang="en-US" sz="2800" b="1" dirty="0"/>
            <a:t>ole</a:t>
          </a:r>
          <a:endParaRPr lang="en-US" sz="3200" b="1" dirty="0"/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/>
      <dgm:t>
        <a:bodyPr/>
        <a:lstStyle/>
        <a:p>
          <a:endParaRPr lang="en-US"/>
        </a:p>
      </dgm:t>
    </dgm:pt>
    <dgm:pt modelId="{FC3442CF-3C92-421A-BDE4-54F41433518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esources</a:t>
          </a:r>
          <a:endParaRPr lang="en-US" sz="2400" b="1" dirty="0"/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/>
      <dgm:t>
        <a:bodyPr/>
        <a:lstStyle/>
        <a:p>
          <a:endParaRPr lang="en-US"/>
        </a:p>
      </dgm:t>
    </dgm:pt>
    <dgm:pt modelId="{87AC3044-46A5-40E3-ABBB-A6FD49AEC71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ealities</a:t>
          </a:r>
          <a:endParaRPr lang="en-US" sz="2200" b="1" dirty="0"/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/>
      <dgm:t>
        <a:bodyPr/>
        <a:lstStyle/>
        <a:p>
          <a:endParaRPr lang="en-US"/>
        </a:p>
      </dgm:t>
    </dgm:pt>
    <dgm:pt modelId="{10D82402-81B3-4638-9A6B-4715387B82EC}">
      <dgm:prSet custT="1"/>
      <dgm:spPr/>
      <dgm:t>
        <a:bodyPr/>
        <a:lstStyle/>
        <a:p>
          <a:pPr rtl="0"/>
          <a:r>
            <a:rPr lang="en-US" sz="3600" b="1"/>
            <a:t> </a:t>
          </a:r>
          <a:r>
            <a:rPr lang="en-US" sz="4400" b="1"/>
            <a:t>R</a:t>
          </a:r>
          <a:r>
            <a:rPr lang="en-US" sz="2800" b="1"/>
            <a:t>esponsibilities</a:t>
          </a:r>
          <a:endParaRPr lang="en-US" sz="1500" b="1" dirty="0"/>
        </a:p>
      </dgm:t>
    </dgm:pt>
    <dgm:pt modelId="{D67AB23D-195D-4A32-A6D4-A03727F64C14}" type="sibTrans" cxnId="{B3389F68-4DE7-4680-BE2B-5C2CFFCAD271}">
      <dgm:prSet/>
      <dgm:spPr/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7E0AF7AC-1213-47F3-B551-499A8918B58D}" type="presOf" srcId="{301F2DEC-B16E-4D2D-A9B6-06E994F01099}" destId="{699BB05A-B84B-4F84-A404-848ECA3BB5D6}" srcOrd="0" destOrd="0" presId="urn:microsoft.com/office/officeart/2005/8/layout/cycle6"/>
    <dgm:cxn modelId="{B2537B31-BD77-40A0-A5A2-31CB6E0379C3}" type="presOf" srcId="{A4D7E770-D607-4CC1-9A51-08279A05E859}" destId="{DEF3F706-AFE7-4B63-B6BE-B1C6FA2D9764}" srcOrd="0" destOrd="0" presId="urn:microsoft.com/office/officeart/2005/8/layout/cycle6"/>
    <dgm:cxn modelId="{C1AA611C-5BD2-42C3-80A3-A873208AAD62}" type="presOf" srcId="{FC3442CF-3C92-421A-BDE4-54F41433518F}" destId="{4D0FAE08-6A75-4CA7-BF34-A9681905E1AE}" srcOrd="0" destOrd="0" presId="urn:microsoft.com/office/officeart/2005/8/layout/cycle6"/>
    <dgm:cxn modelId="{3115945C-55F4-4187-8CC6-1E378E791559}" type="presOf" srcId="{D74FFCE3-CBCA-4545-BA19-AE7A859AD3DE}" destId="{EB040B02-336B-46C7-91C5-773485674525}" srcOrd="0" destOrd="0" presId="urn:microsoft.com/office/officeart/2005/8/layout/cycle6"/>
    <dgm:cxn modelId="{C07C1AEF-E191-45F8-906F-B541FB3512F7}" type="presOf" srcId="{8DE17D4B-0712-491F-A3E3-ED0A3AE975CC}" destId="{A8B2E92E-AB8E-4F3B-AB75-4A9903961014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6F6AAB2C-D06C-4CB5-B673-8D2F922D6669}" type="presOf" srcId="{87AC3044-46A5-40E3-ABBB-A6FD49AEC71F}" destId="{DB29577B-218E-43D6-803E-105B57FE96C3}" srcOrd="0" destOrd="0" presId="urn:microsoft.com/office/officeart/2005/8/layout/cycle6"/>
    <dgm:cxn modelId="{D642C311-4360-4045-AC53-ECECD269B5C5}" type="presOf" srcId="{DFA2A0A0-223F-4D3C-99BB-8384D6FFFB64}" destId="{122EA528-F4AA-43A7-92D8-993F405B681A}" srcOrd="0" destOrd="0" presId="urn:microsoft.com/office/officeart/2005/8/layout/cycle6"/>
    <dgm:cxn modelId="{5121159E-714B-4E37-B6A0-595DF4780539}" type="presOf" srcId="{D67AB23D-195D-4A32-A6D4-A03727F64C14}" destId="{C7327134-A486-4E21-B799-20FFAD52B1A9}" srcOrd="0" destOrd="0" presId="urn:microsoft.com/office/officeart/2005/8/layout/cycle6"/>
    <dgm:cxn modelId="{E1EC1A50-532C-4C6B-8D89-EC59B63EC40D}" type="presOf" srcId="{10D82402-81B3-4638-9A6B-4715387B82EC}" destId="{5BCFA9C1-1E89-463C-8E68-2D4DEE09ACF6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68A1F8DF-115A-4CF8-909B-D049400C1A0C}" type="presParOf" srcId="{EB040B02-336B-46C7-91C5-773485674525}" destId="{122EA528-F4AA-43A7-92D8-993F405B681A}" srcOrd="0" destOrd="0" presId="urn:microsoft.com/office/officeart/2005/8/layout/cycle6"/>
    <dgm:cxn modelId="{7AB40E08-B93E-47D3-BFAE-88F656694C91}" type="presParOf" srcId="{EB040B02-336B-46C7-91C5-773485674525}" destId="{FA9D414B-DD7D-4682-9506-3B273DF5CF2C}" srcOrd="1" destOrd="0" presId="urn:microsoft.com/office/officeart/2005/8/layout/cycle6"/>
    <dgm:cxn modelId="{7A157777-E92D-4FDE-8495-811E7C99874F}" type="presParOf" srcId="{EB040B02-336B-46C7-91C5-773485674525}" destId="{DEF3F706-AFE7-4B63-B6BE-B1C6FA2D9764}" srcOrd="2" destOrd="0" presId="urn:microsoft.com/office/officeart/2005/8/layout/cycle6"/>
    <dgm:cxn modelId="{FB3E4FC1-E063-4B53-93E5-7F8CCA2F487C}" type="presParOf" srcId="{EB040B02-336B-46C7-91C5-773485674525}" destId="{5BCFA9C1-1E89-463C-8E68-2D4DEE09ACF6}" srcOrd="3" destOrd="0" presId="urn:microsoft.com/office/officeart/2005/8/layout/cycle6"/>
    <dgm:cxn modelId="{CE6736D1-E538-4EA8-B2A6-51E411D5AE95}" type="presParOf" srcId="{EB040B02-336B-46C7-91C5-773485674525}" destId="{F751C8DD-1E8A-4979-9EE2-EF5CD826F68E}" srcOrd="4" destOrd="0" presId="urn:microsoft.com/office/officeart/2005/8/layout/cycle6"/>
    <dgm:cxn modelId="{CADC7BE7-E20C-4881-8DF1-798A68CE2D62}" type="presParOf" srcId="{EB040B02-336B-46C7-91C5-773485674525}" destId="{C7327134-A486-4E21-B799-20FFAD52B1A9}" srcOrd="5" destOrd="0" presId="urn:microsoft.com/office/officeart/2005/8/layout/cycle6"/>
    <dgm:cxn modelId="{33681661-D120-4653-9FA5-7A5C9053A4D5}" type="presParOf" srcId="{EB040B02-336B-46C7-91C5-773485674525}" destId="{4D0FAE08-6A75-4CA7-BF34-A9681905E1AE}" srcOrd="6" destOrd="0" presId="urn:microsoft.com/office/officeart/2005/8/layout/cycle6"/>
    <dgm:cxn modelId="{9ADE189A-DD2B-4D6C-BE46-5F494D7848A4}" type="presParOf" srcId="{EB040B02-336B-46C7-91C5-773485674525}" destId="{D8A151BA-DEA4-42C6-9367-B785111A400D}" srcOrd="7" destOrd="0" presId="urn:microsoft.com/office/officeart/2005/8/layout/cycle6"/>
    <dgm:cxn modelId="{9A4B7F6F-58ED-4195-A721-B28A4A0CFAEB}" type="presParOf" srcId="{EB040B02-336B-46C7-91C5-773485674525}" destId="{A8B2E92E-AB8E-4F3B-AB75-4A9903961014}" srcOrd="8" destOrd="0" presId="urn:microsoft.com/office/officeart/2005/8/layout/cycle6"/>
    <dgm:cxn modelId="{4BD83FF5-AD9C-4F56-804B-293E0FA1F62D}" type="presParOf" srcId="{EB040B02-336B-46C7-91C5-773485674525}" destId="{DB29577B-218E-43D6-803E-105B57FE96C3}" srcOrd="9" destOrd="0" presId="urn:microsoft.com/office/officeart/2005/8/layout/cycle6"/>
    <dgm:cxn modelId="{E8EF85B9-B542-473E-8E33-28DA5662A2E1}" type="presParOf" srcId="{EB040B02-336B-46C7-91C5-773485674525}" destId="{2F970DD8-A42C-44D2-8DA3-BED7FA9DA4B7}" srcOrd="10" destOrd="0" presId="urn:microsoft.com/office/officeart/2005/8/layout/cycle6"/>
    <dgm:cxn modelId="{4A0EA0E5-C98A-4ED8-B440-080F14261417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A2A0A0-223F-4D3C-99BB-8384D6FFFB64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ole</a:t>
          </a:r>
          <a:endParaRPr lang="en-US" sz="3200" b="1" dirty="0"/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/>
      <dgm:t>
        <a:bodyPr/>
        <a:lstStyle/>
        <a:p>
          <a:endParaRPr lang="en-US"/>
        </a:p>
      </dgm:t>
    </dgm:pt>
    <dgm:pt modelId="{FC3442CF-3C92-421A-BDE4-54F41433518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esources</a:t>
          </a:r>
          <a:endParaRPr lang="en-US" sz="2400" b="1" dirty="0"/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/>
      <dgm:t>
        <a:bodyPr/>
        <a:lstStyle/>
        <a:p>
          <a:endParaRPr lang="en-US"/>
        </a:p>
      </dgm:t>
    </dgm:pt>
    <dgm:pt modelId="{87AC3044-46A5-40E3-ABBB-A6FD49AEC71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ealities</a:t>
          </a:r>
          <a:endParaRPr lang="en-US" sz="2200" b="1" dirty="0"/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/>
      <dgm:t>
        <a:bodyPr/>
        <a:lstStyle/>
        <a:p>
          <a:endParaRPr lang="en-US"/>
        </a:p>
      </dgm:t>
    </dgm:pt>
    <dgm:pt modelId="{10D82402-81B3-4638-9A6B-4715387B82EC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3600" b="1" dirty="0"/>
            <a:t> </a:t>
          </a:r>
          <a:r>
            <a:rPr lang="en-US" sz="4400" b="1" dirty="0"/>
            <a:t>R</a:t>
          </a:r>
          <a:r>
            <a:rPr lang="en-US" sz="2800" b="1" dirty="0"/>
            <a:t>esponsibilities</a:t>
          </a:r>
          <a:endParaRPr lang="en-US" sz="1500" b="1" dirty="0"/>
        </a:p>
      </dgm:t>
    </dgm:pt>
    <dgm:pt modelId="{D67AB23D-195D-4A32-A6D4-A03727F64C14}" type="sibTrans" cxnId="{B3389F68-4DE7-4680-BE2B-5C2CFFCAD271}">
      <dgm:prSet/>
      <dgm:spPr/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 custRadScaleRad="97049" custRadScaleInc="-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09432" custRadScaleInc="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3065" custRadScaleInc="-8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023CBD71-F670-4E0F-A266-26D83DE8E8DA}" type="presOf" srcId="{DFA2A0A0-223F-4D3C-99BB-8384D6FFFB64}" destId="{122EA528-F4AA-43A7-92D8-993F405B681A}" srcOrd="0" destOrd="0" presId="urn:microsoft.com/office/officeart/2005/8/layout/cycle6"/>
    <dgm:cxn modelId="{379D3837-B7CE-4DE9-BFCB-96AAD9AAC410}" type="presOf" srcId="{10D82402-81B3-4638-9A6B-4715387B82EC}" destId="{5BCFA9C1-1E89-463C-8E68-2D4DEE09ACF6}" srcOrd="0" destOrd="0" presId="urn:microsoft.com/office/officeart/2005/8/layout/cycle6"/>
    <dgm:cxn modelId="{E44A34D7-FBC6-49BE-AE1B-9887C6F9D9E9}" type="presOf" srcId="{301F2DEC-B16E-4D2D-A9B6-06E994F01099}" destId="{699BB05A-B84B-4F84-A404-848ECA3BB5D6}" srcOrd="0" destOrd="0" presId="urn:microsoft.com/office/officeart/2005/8/layout/cycle6"/>
    <dgm:cxn modelId="{C7A331E1-D250-47BE-A7B6-43D288D017E4}" type="presOf" srcId="{D67AB23D-195D-4A32-A6D4-A03727F64C14}" destId="{C7327134-A486-4E21-B799-20FFAD52B1A9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1A5D92DF-43B3-4585-8A3F-006E76567B07}" type="presOf" srcId="{87AC3044-46A5-40E3-ABBB-A6FD49AEC71F}" destId="{DB29577B-218E-43D6-803E-105B57FE96C3}" srcOrd="0" destOrd="0" presId="urn:microsoft.com/office/officeart/2005/8/layout/cycle6"/>
    <dgm:cxn modelId="{57DF7C69-1B14-4B36-AC01-2E43CC9D0D79}" type="presOf" srcId="{A4D7E770-D607-4CC1-9A51-08279A05E859}" destId="{DEF3F706-AFE7-4B63-B6BE-B1C6FA2D9764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B16A1821-9B17-405C-AB61-D698D4A2C337}" type="presOf" srcId="{D74FFCE3-CBCA-4545-BA19-AE7A859AD3DE}" destId="{EB040B02-336B-46C7-91C5-773485674525}" srcOrd="0" destOrd="0" presId="urn:microsoft.com/office/officeart/2005/8/layout/cycle6"/>
    <dgm:cxn modelId="{4DB02916-5D7A-4446-9ED9-F7902151C233}" type="presOf" srcId="{FC3442CF-3C92-421A-BDE4-54F41433518F}" destId="{4D0FAE08-6A75-4CA7-BF34-A9681905E1AE}" srcOrd="0" destOrd="0" presId="urn:microsoft.com/office/officeart/2005/8/layout/cycle6"/>
    <dgm:cxn modelId="{81A683EC-B4C1-4A81-B523-47A164429956}" type="presOf" srcId="{8DE17D4B-0712-491F-A3E3-ED0A3AE975CC}" destId="{A8B2E92E-AB8E-4F3B-AB75-4A9903961014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BCA3CA53-520D-4F33-AC4C-ECE8C599348E}" type="presParOf" srcId="{EB040B02-336B-46C7-91C5-773485674525}" destId="{122EA528-F4AA-43A7-92D8-993F405B681A}" srcOrd="0" destOrd="0" presId="urn:microsoft.com/office/officeart/2005/8/layout/cycle6"/>
    <dgm:cxn modelId="{29C1A687-A77D-4B9F-AF8B-75AC10C43D9D}" type="presParOf" srcId="{EB040B02-336B-46C7-91C5-773485674525}" destId="{FA9D414B-DD7D-4682-9506-3B273DF5CF2C}" srcOrd="1" destOrd="0" presId="urn:microsoft.com/office/officeart/2005/8/layout/cycle6"/>
    <dgm:cxn modelId="{7454E899-3765-401F-827D-00C69E80C827}" type="presParOf" srcId="{EB040B02-336B-46C7-91C5-773485674525}" destId="{DEF3F706-AFE7-4B63-B6BE-B1C6FA2D9764}" srcOrd="2" destOrd="0" presId="urn:microsoft.com/office/officeart/2005/8/layout/cycle6"/>
    <dgm:cxn modelId="{DC417795-D172-41CD-B643-42536D588217}" type="presParOf" srcId="{EB040B02-336B-46C7-91C5-773485674525}" destId="{5BCFA9C1-1E89-463C-8E68-2D4DEE09ACF6}" srcOrd="3" destOrd="0" presId="urn:microsoft.com/office/officeart/2005/8/layout/cycle6"/>
    <dgm:cxn modelId="{93783BFD-2196-41BF-8635-BFB46BA66AF6}" type="presParOf" srcId="{EB040B02-336B-46C7-91C5-773485674525}" destId="{F751C8DD-1E8A-4979-9EE2-EF5CD826F68E}" srcOrd="4" destOrd="0" presId="urn:microsoft.com/office/officeart/2005/8/layout/cycle6"/>
    <dgm:cxn modelId="{7A157C0E-B04E-4BE1-B408-817088A878F4}" type="presParOf" srcId="{EB040B02-336B-46C7-91C5-773485674525}" destId="{C7327134-A486-4E21-B799-20FFAD52B1A9}" srcOrd="5" destOrd="0" presId="urn:microsoft.com/office/officeart/2005/8/layout/cycle6"/>
    <dgm:cxn modelId="{FD3719A6-EFBF-4A3C-AC45-5996EA28BA68}" type="presParOf" srcId="{EB040B02-336B-46C7-91C5-773485674525}" destId="{4D0FAE08-6A75-4CA7-BF34-A9681905E1AE}" srcOrd="6" destOrd="0" presId="urn:microsoft.com/office/officeart/2005/8/layout/cycle6"/>
    <dgm:cxn modelId="{CA31567A-ADB6-4DCF-B0AC-2DEBA4F20FD4}" type="presParOf" srcId="{EB040B02-336B-46C7-91C5-773485674525}" destId="{D8A151BA-DEA4-42C6-9367-B785111A400D}" srcOrd="7" destOrd="0" presId="urn:microsoft.com/office/officeart/2005/8/layout/cycle6"/>
    <dgm:cxn modelId="{8FF776F6-B789-4091-AF8C-779445FF2E61}" type="presParOf" srcId="{EB040B02-336B-46C7-91C5-773485674525}" destId="{A8B2E92E-AB8E-4F3B-AB75-4A9903961014}" srcOrd="8" destOrd="0" presId="urn:microsoft.com/office/officeart/2005/8/layout/cycle6"/>
    <dgm:cxn modelId="{F61B392C-3238-463B-8BDC-D17C2728D6EA}" type="presParOf" srcId="{EB040B02-336B-46C7-91C5-773485674525}" destId="{DB29577B-218E-43D6-803E-105B57FE96C3}" srcOrd="9" destOrd="0" presId="urn:microsoft.com/office/officeart/2005/8/layout/cycle6"/>
    <dgm:cxn modelId="{C3837319-075C-499E-9E37-2228EE5AE3E6}" type="presParOf" srcId="{EB040B02-336B-46C7-91C5-773485674525}" destId="{2F970DD8-A42C-44D2-8DA3-BED7FA9DA4B7}" srcOrd="10" destOrd="0" presId="urn:microsoft.com/office/officeart/2005/8/layout/cycle6"/>
    <dgm:cxn modelId="{029F1320-3A34-4FE1-A4EF-1E4E30548EB6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 w="127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A2A0A0-223F-4D3C-99BB-8384D6FFFB64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ole</a:t>
          </a:r>
          <a:endParaRPr lang="en-US" sz="3200" b="1" dirty="0"/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/>
      <dgm:t>
        <a:bodyPr/>
        <a:lstStyle/>
        <a:p>
          <a:endParaRPr lang="en-US"/>
        </a:p>
      </dgm:t>
    </dgm:pt>
    <dgm:pt modelId="{FC3442CF-3C92-421A-BDE4-54F41433518F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4400" b="1" dirty="0"/>
            <a:t>R</a:t>
          </a:r>
          <a:r>
            <a:rPr lang="en-US" sz="2800" b="1" dirty="0"/>
            <a:t>esources</a:t>
          </a:r>
          <a:endParaRPr lang="en-US" sz="2400" b="1" dirty="0"/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/>
      <dgm:t>
        <a:bodyPr/>
        <a:lstStyle/>
        <a:p>
          <a:endParaRPr lang="en-US"/>
        </a:p>
      </dgm:t>
    </dgm:pt>
    <dgm:pt modelId="{87AC3044-46A5-40E3-ABBB-A6FD49AEC71F}">
      <dgm:prSet custT="1"/>
      <dgm:spPr/>
      <dgm:t>
        <a:bodyPr/>
        <a:lstStyle/>
        <a:p>
          <a:pPr rtl="0"/>
          <a:r>
            <a:rPr lang="en-US" sz="4400" b="1"/>
            <a:t>R</a:t>
          </a:r>
          <a:r>
            <a:rPr lang="en-US" sz="2800" b="1"/>
            <a:t>ealities</a:t>
          </a:r>
          <a:endParaRPr lang="en-US" sz="2200" b="1" dirty="0"/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/>
      <dgm:t>
        <a:bodyPr/>
        <a:lstStyle/>
        <a:p>
          <a:endParaRPr lang="en-US"/>
        </a:p>
      </dgm:t>
    </dgm:pt>
    <dgm:pt modelId="{10D82402-81B3-4638-9A6B-4715387B82EC}">
      <dgm:prSet custT="1"/>
      <dgm:spPr/>
      <dgm:t>
        <a:bodyPr/>
        <a:lstStyle/>
        <a:p>
          <a:pPr rtl="0"/>
          <a:r>
            <a:rPr lang="en-US" sz="3600" b="1"/>
            <a:t> </a:t>
          </a:r>
          <a:r>
            <a:rPr lang="en-US" sz="4400" b="1"/>
            <a:t>R</a:t>
          </a:r>
          <a:r>
            <a:rPr lang="en-US" sz="2800" b="1"/>
            <a:t>esponsibilities</a:t>
          </a:r>
          <a:endParaRPr lang="en-US" sz="1500" b="1" dirty="0"/>
        </a:p>
      </dgm:t>
    </dgm:pt>
    <dgm:pt modelId="{D67AB23D-195D-4A32-A6D4-A03727F64C14}" type="sibTrans" cxnId="{B3389F68-4DE7-4680-BE2B-5C2CFFCAD271}">
      <dgm:prSet/>
      <dgm:spPr/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2B3A648E-F9BA-42D1-B586-BB7639964954}" type="presOf" srcId="{301F2DEC-B16E-4D2D-A9B6-06E994F01099}" destId="{699BB05A-B84B-4F84-A404-848ECA3BB5D6}" srcOrd="0" destOrd="0" presId="urn:microsoft.com/office/officeart/2005/8/layout/cycle6"/>
    <dgm:cxn modelId="{33BF49B3-24A1-4A24-BE21-1277624D87FE}" type="presOf" srcId="{FC3442CF-3C92-421A-BDE4-54F41433518F}" destId="{4D0FAE08-6A75-4CA7-BF34-A9681905E1AE}" srcOrd="0" destOrd="0" presId="urn:microsoft.com/office/officeart/2005/8/layout/cycle6"/>
    <dgm:cxn modelId="{BC17651A-F4CA-4432-8FAE-244BDBFF29BD}" type="presOf" srcId="{DFA2A0A0-223F-4D3C-99BB-8384D6FFFB64}" destId="{122EA528-F4AA-43A7-92D8-993F405B681A}" srcOrd="0" destOrd="0" presId="urn:microsoft.com/office/officeart/2005/8/layout/cycle6"/>
    <dgm:cxn modelId="{91DF6FEB-38E9-4CF4-8C44-861D6E187904}" type="presOf" srcId="{87AC3044-46A5-40E3-ABBB-A6FD49AEC71F}" destId="{DB29577B-218E-43D6-803E-105B57FE96C3}" srcOrd="0" destOrd="0" presId="urn:microsoft.com/office/officeart/2005/8/layout/cycle6"/>
    <dgm:cxn modelId="{2DCA16A0-24EE-4054-8920-4C6259119770}" type="presOf" srcId="{10D82402-81B3-4638-9A6B-4715387B82EC}" destId="{5BCFA9C1-1E89-463C-8E68-2D4DEE09ACF6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83C03E70-606F-4526-A6A9-16AC3AE184C4}" type="presOf" srcId="{A4D7E770-D607-4CC1-9A51-08279A05E859}" destId="{DEF3F706-AFE7-4B63-B6BE-B1C6FA2D9764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2D3BC6BC-20FC-4850-917B-76901E9F2706}" type="presOf" srcId="{8DE17D4B-0712-491F-A3E3-ED0A3AE975CC}" destId="{A8B2E92E-AB8E-4F3B-AB75-4A9903961014}" srcOrd="0" destOrd="0" presId="urn:microsoft.com/office/officeart/2005/8/layout/cycle6"/>
    <dgm:cxn modelId="{588806E5-88C3-4D51-A17B-6413B7B2E528}" type="presOf" srcId="{D67AB23D-195D-4A32-A6D4-A03727F64C14}" destId="{C7327134-A486-4E21-B799-20FFAD52B1A9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C7862866-263B-47F9-BD55-51CE89FDD2A7}" type="presOf" srcId="{D74FFCE3-CBCA-4545-BA19-AE7A859AD3DE}" destId="{EB040B02-336B-46C7-91C5-773485674525}" srcOrd="0" destOrd="0" presId="urn:microsoft.com/office/officeart/2005/8/layout/cycle6"/>
    <dgm:cxn modelId="{6F71A755-484D-49AE-8FE7-B9630521C4AE}" type="presParOf" srcId="{EB040B02-336B-46C7-91C5-773485674525}" destId="{122EA528-F4AA-43A7-92D8-993F405B681A}" srcOrd="0" destOrd="0" presId="urn:microsoft.com/office/officeart/2005/8/layout/cycle6"/>
    <dgm:cxn modelId="{5D10E92A-9B2D-4A4B-A278-51849F22D048}" type="presParOf" srcId="{EB040B02-336B-46C7-91C5-773485674525}" destId="{FA9D414B-DD7D-4682-9506-3B273DF5CF2C}" srcOrd="1" destOrd="0" presId="urn:microsoft.com/office/officeart/2005/8/layout/cycle6"/>
    <dgm:cxn modelId="{0F4AC2C4-B89A-4B71-AB61-9D1FF1E055DD}" type="presParOf" srcId="{EB040B02-336B-46C7-91C5-773485674525}" destId="{DEF3F706-AFE7-4B63-B6BE-B1C6FA2D9764}" srcOrd="2" destOrd="0" presId="urn:microsoft.com/office/officeart/2005/8/layout/cycle6"/>
    <dgm:cxn modelId="{54ED7233-2A8A-439C-9114-E10C8B0018C5}" type="presParOf" srcId="{EB040B02-336B-46C7-91C5-773485674525}" destId="{5BCFA9C1-1E89-463C-8E68-2D4DEE09ACF6}" srcOrd="3" destOrd="0" presId="urn:microsoft.com/office/officeart/2005/8/layout/cycle6"/>
    <dgm:cxn modelId="{08D11D0D-41FA-43C9-BDFD-F6F795D792C2}" type="presParOf" srcId="{EB040B02-336B-46C7-91C5-773485674525}" destId="{F751C8DD-1E8A-4979-9EE2-EF5CD826F68E}" srcOrd="4" destOrd="0" presId="urn:microsoft.com/office/officeart/2005/8/layout/cycle6"/>
    <dgm:cxn modelId="{9F02F8D0-F50B-4292-AD53-B27E824EF4AD}" type="presParOf" srcId="{EB040B02-336B-46C7-91C5-773485674525}" destId="{C7327134-A486-4E21-B799-20FFAD52B1A9}" srcOrd="5" destOrd="0" presId="urn:microsoft.com/office/officeart/2005/8/layout/cycle6"/>
    <dgm:cxn modelId="{CD2A3B21-31E2-4FA4-ADFC-F9C522D6FA4D}" type="presParOf" srcId="{EB040B02-336B-46C7-91C5-773485674525}" destId="{4D0FAE08-6A75-4CA7-BF34-A9681905E1AE}" srcOrd="6" destOrd="0" presId="urn:microsoft.com/office/officeart/2005/8/layout/cycle6"/>
    <dgm:cxn modelId="{EF906C1F-E7C1-45DA-8AEC-70063A67C06C}" type="presParOf" srcId="{EB040B02-336B-46C7-91C5-773485674525}" destId="{D8A151BA-DEA4-42C6-9367-B785111A400D}" srcOrd="7" destOrd="0" presId="urn:microsoft.com/office/officeart/2005/8/layout/cycle6"/>
    <dgm:cxn modelId="{8CAE3D26-077F-4AEC-B1CB-CD140FC5D17C}" type="presParOf" srcId="{EB040B02-336B-46C7-91C5-773485674525}" destId="{A8B2E92E-AB8E-4F3B-AB75-4A9903961014}" srcOrd="8" destOrd="0" presId="urn:microsoft.com/office/officeart/2005/8/layout/cycle6"/>
    <dgm:cxn modelId="{BA35CB7F-E7A4-4B23-B506-86B6BBEE3C7C}" type="presParOf" srcId="{EB040B02-336B-46C7-91C5-773485674525}" destId="{DB29577B-218E-43D6-803E-105B57FE96C3}" srcOrd="9" destOrd="0" presId="urn:microsoft.com/office/officeart/2005/8/layout/cycle6"/>
    <dgm:cxn modelId="{509E7382-A0DD-45A4-9546-78354940A816}" type="presParOf" srcId="{EB040B02-336B-46C7-91C5-773485674525}" destId="{2F970DD8-A42C-44D2-8DA3-BED7FA9DA4B7}" srcOrd="10" destOrd="0" presId="urn:microsoft.com/office/officeart/2005/8/layout/cycle6"/>
    <dgm:cxn modelId="{47ABA9D4-5A0A-4142-8C41-5E247F1CE57A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A2A0A0-223F-4D3C-99BB-8384D6FFFB64}">
      <dgm:prSet custT="1"/>
      <dgm:spPr/>
      <dgm:t>
        <a:bodyPr/>
        <a:lstStyle/>
        <a:p>
          <a:pPr rtl="0"/>
          <a:r>
            <a:rPr lang="en-US" sz="4400" b="1" dirty="0"/>
            <a:t>R</a:t>
          </a:r>
          <a:r>
            <a:rPr lang="en-US" sz="2800" b="1" dirty="0"/>
            <a:t>ole</a:t>
          </a:r>
          <a:endParaRPr lang="en-US" sz="3200" b="1" dirty="0"/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/>
      <dgm:t>
        <a:bodyPr/>
        <a:lstStyle/>
        <a:p>
          <a:endParaRPr lang="en-US"/>
        </a:p>
      </dgm:t>
    </dgm:pt>
    <dgm:pt modelId="{FC3442CF-3C92-421A-BDE4-54F41433518F}">
      <dgm:prSet custT="1"/>
      <dgm:spPr/>
      <dgm:t>
        <a:bodyPr/>
        <a:lstStyle/>
        <a:p>
          <a:pPr rtl="0"/>
          <a:r>
            <a:rPr lang="en-US" sz="4400" b="1" dirty="0"/>
            <a:t>R</a:t>
          </a:r>
          <a:r>
            <a:rPr lang="en-US" sz="2800" b="1" dirty="0"/>
            <a:t>esources</a:t>
          </a:r>
          <a:endParaRPr lang="en-US" sz="2400" b="1" dirty="0"/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/>
      <dgm:t>
        <a:bodyPr/>
        <a:lstStyle/>
        <a:p>
          <a:endParaRPr lang="en-US"/>
        </a:p>
      </dgm:t>
    </dgm:pt>
    <dgm:pt modelId="{87AC3044-46A5-40E3-ABBB-A6FD49AEC71F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4400" b="1" dirty="0"/>
            <a:t>R</a:t>
          </a:r>
          <a:r>
            <a:rPr lang="en-US" sz="2800" b="1" dirty="0"/>
            <a:t>ealities</a:t>
          </a:r>
          <a:endParaRPr lang="en-US" sz="2200" b="1" dirty="0"/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/>
      <dgm:t>
        <a:bodyPr/>
        <a:lstStyle/>
        <a:p>
          <a:endParaRPr lang="en-US"/>
        </a:p>
      </dgm:t>
    </dgm:pt>
    <dgm:pt modelId="{10D82402-81B3-4638-9A6B-4715387B82EC}">
      <dgm:prSet custT="1"/>
      <dgm:spPr/>
      <dgm:t>
        <a:bodyPr/>
        <a:lstStyle/>
        <a:p>
          <a:pPr rtl="0"/>
          <a:r>
            <a:rPr lang="en-US" sz="3600" b="1" dirty="0"/>
            <a:t> </a:t>
          </a:r>
          <a:r>
            <a:rPr lang="en-US" sz="4400" b="1" dirty="0"/>
            <a:t>R</a:t>
          </a:r>
          <a:r>
            <a:rPr lang="en-US" sz="2800" b="1" dirty="0"/>
            <a:t>esponsibilities</a:t>
          </a:r>
          <a:endParaRPr lang="en-US" sz="1500" b="1" dirty="0"/>
        </a:p>
      </dgm:t>
    </dgm:pt>
    <dgm:pt modelId="{D67AB23D-195D-4A32-A6D4-A03727F64C14}" type="sibTrans" cxnId="{B3389F68-4DE7-4680-BE2B-5C2CFFCAD271}">
      <dgm:prSet/>
      <dgm:spPr/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975BBA38-5579-48A8-983C-D0948E71A211}" type="presOf" srcId="{10D82402-81B3-4638-9A6B-4715387B82EC}" destId="{5BCFA9C1-1E89-463C-8E68-2D4DEE09ACF6}" srcOrd="0" destOrd="0" presId="urn:microsoft.com/office/officeart/2005/8/layout/cycle6"/>
    <dgm:cxn modelId="{E89B5724-4EC6-4E47-A50F-22734E149547}" type="presOf" srcId="{FC3442CF-3C92-421A-BDE4-54F41433518F}" destId="{4D0FAE08-6A75-4CA7-BF34-A9681905E1AE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3BE6B056-4E83-4334-A04C-E9F4C1DD993E}" type="presOf" srcId="{87AC3044-46A5-40E3-ABBB-A6FD49AEC71F}" destId="{DB29577B-218E-43D6-803E-105B57FE96C3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E46EE6B5-5AE5-4C30-80E7-96C40C5A031C}" type="presOf" srcId="{A4D7E770-D607-4CC1-9A51-08279A05E859}" destId="{DEF3F706-AFE7-4B63-B6BE-B1C6FA2D9764}" srcOrd="0" destOrd="0" presId="urn:microsoft.com/office/officeart/2005/8/layout/cycle6"/>
    <dgm:cxn modelId="{96DE9063-BA2F-4421-B302-4166FF3004F0}" type="presOf" srcId="{D74FFCE3-CBCA-4545-BA19-AE7A859AD3DE}" destId="{EB040B02-336B-46C7-91C5-773485674525}" srcOrd="0" destOrd="0" presId="urn:microsoft.com/office/officeart/2005/8/layout/cycle6"/>
    <dgm:cxn modelId="{0A4C95B0-DDED-4763-93D4-77F6F004D937}" type="presOf" srcId="{8DE17D4B-0712-491F-A3E3-ED0A3AE975CC}" destId="{A8B2E92E-AB8E-4F3B-AB75-4A9903961014}" srcOrd="0" destOrd="0" presId="urn:microsoft.com/office/officeart/2005/8/layout/cycle6"/>
    <dgm:cxn modelId="{E9AA609D-F616-41FC-B383-7BDC2DED16B8}" type="presOf" srcId="{301F2DEC-B16E-4D2D-A9B6-06E994F01099}" destId="{699BB05A-B84B-4F84-A404-848ECA3BB5D6}" srcOrd="0" destOrd="0" presId="urn:microsoft.com/office/officeart/2005/8/layout/cycle6"/>
    <dgm:cxn modelId="{9553342E-1611-4014-BDFF-990D75E8E6A4}" type="presOf" srcId="{DFA2A0A0-223F-4D3C-99BB-8384D6FFFB64}" destId="{122EA528-F4AA-43A7-92D8-993F405B681A}" srcOrd="0" destOrd="0" presId="urn:microsoft.com/office/officeart/2005/8/layout/cycle6"/>
    <dgm:cxn modelId="{146E4794-E4FA-4768-8B29-FBBDC025049E}" type="presOf" srcId="{D67AB23D-195D-4A32-A6D4-A03727F64C14}" destId="{C7327134-A486-4E21-B799-20FFAD52B1A9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24DE69D4-07C6-4429-99E7-5BFFD89AC251}" type="presParOf" srcId="{EB040B02-336B-46C7-91C5-773485674525}" destId="{122EA528-F4AA-43A7-92D8-993F405B681A}" srcOrd="0" destOrd="0" presId="urn:microsoft.com/office/officeart/2005/8/layout/cycle6"/>
    <dgm:cxn modelId="{C0132577-F0E1-4229-82B0-801C674CE3DE}" type="presParOf" srcId="{EB040B02-336B-46C7-91C5-773485674525}" destId="{FA9D414B-DD7D-4682-9506-3B273DF5CF2C}" srcOrd="1" destOrd="0" presId="urn:microsoft.com/office/officeart/2005/8/layout/cycle6"/>
    <dgm:cxn modelId="{AB704D2C-3702-48EE-8E0A-EF1EA66C0674}" type="presParOf" srcId="{EB040B02-336B-46C7-91C5-773485674525}" destId="{DEF3F706-AFE7-4B63-B6BE-B1C6FA2D9764}" srcOrd="2" destOrd="0" presId="urn:microsoft.com/office/officeart/2005/8/layout/cycle6"/>
    <dgm:cxn modelId="{668A9728-B645-45A1-9646-A54CA9B2E860}" type="presParOf" srcId="{EB040B02-336B-46C7-91C5-773485674525}" destId="{5BCFA9C1-1E89-463C-8E68-2D4DEE09ACF6}" srcOrd="3" destOrd="0" presId="urn:microsoft.com/office/officeart/2005/8/layout/cycle6"/>
    <dgm:cxn modelId="{EB9FEE99-73F7-4941-AD1E-BF50ED0C87CD}" type="presParOf" srcId="{EB040B02-336B-46C7-91C5-773485674525}" destId="{F751C8DD-1E8A-4979-9EE2-EF5CD826F68E}" srcOrd="4" destOrd="0" presId="urn:microsoft.com/office/officeart/2005/8/layout/cycle6"/>
    <dgm:cxn modelId="{A79A7F33-B9FF-4293-92C1-54C23B54B28D}" type="presParOf" srcId="{EB040B02-336B-46C7-91C5-773485674525}" destId="{C7327134-A486-4E21-B799-20FFAD52B1A9}" srcOrd="5" destOrd="0" presId="urn:microsoft.com/office/officeart/2005/8/layout/cycle6"/>
    <dgm:cxn modelId="{A75CA4CD-C0A5-41BE-834B-212C135873BB}" type="presParOf" srcId="{EB040B02-336B-46C7-91C5-773485674525}" destId="{4D0FAE08-6A75-4CA7-BF34-A9681905E1AE}" srcOrd="6" destOrd="0" presId="urn:microsoft.com/office/officeart/2005/8/layout/cycle6"/>
    <dgm:cxn modelId="{C501543F-C080-411F-8354-62D3FE6B0BED}" type="presParOf" srcId="{EB040B02-336B-46C7-91C5-773485674525}" destId="{D8A151BA-DEA4-42C6-9367-B785111A400D}" srcOrd="7" destOrd="0" presId="urn:microsoft.com/office/officeart/2005/8/layout/cycle6"/>
    <dgm:cxn modelId="{86917D03-DF9E-4369-845F-D8B04CD02965}" type="presParOf" srcId="{EB040B02-336B-46C7-91C5-773485674525}" destId="{A8B2E92E-AB8E-4F3B-AB75-4A9903961014}" srcOrd="8" destOrd="0" presId="urn:microsoft.com/office/officeart/2005/8/layout/cycle6"/>
    <dgm:cxn modelId="{63DFC431-55B1-45A4-AA4A-F110F2D96BC9}" type="presParOf" srcId="{EB040B02-336B-46C7-91C5-773485674525}" destId="{DB29577B-218E-43D6-803E-105B57FE96C3}" srcOrd="9" destOrd="0" presId="urn:microsoft.com/office/officeart/2005/8/layout/cycle6"/>
    <dgm:cxn modelId="{587B7C3A-741D-49D8-9DEA-0D5BD5CA6C1F}" type="presParOf" srcId="{EB040B02-336B-46C7-91C5-773485674525}" destId="{2F970DD8-A42C-44D2-8DA3-BED7FA9DA4B7}" srcOrd="10" destOrd="0" presId="urn:microsoft.com/office/officeart/2005/8/layout/cycle6"/>
    <dgm:cxn modelId="{1286489F-FB3F-43FC-8F96-3BEC30E3E48C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62138" y="-48905"/>
          <a:ext cx="1703372" cy="110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ole</a:t>
          </a:r>
          <a:endParaRPr lang="en-US" sz="3200" b="1" kern="1200" dirty="0"/>
        </a:p>
      </dsp:txBody>
      <dsp:txXfrm>
        <a:off x="3416187" y="5144"/>
        <a:ext cx="1595274" cy="999094"/>
      </dsp:txXfrm>
    </dsp:sp>
    <dsp:sp modelId="{DEF3F706-AFE7-4B63-B6BE-B1C6FA2D9764}">
      <dsp:nvSpPr>
        <dsp:cNvPr id="0" name=""/>
        <dsp:cNvSpPr/>
      </dsp:nvSpPr>
      <dsp:spPr>
        <a:xfrm>
          <a:off x="2789028" y="622166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2287938" y="121693"/>
              </a:moveTo>
              <a:arcTo wR="1663405" hR="1663405" stAng="17523146" swAng="25621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0310" y="1587336"/>
          <a:ext cx="3191237" cy="110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 </a:t>
          </a:r>
          <a:r>
            <a:rPr lang="en-US" sz="4400" b="1" kern="1200"/>
            <a:t>R</a:t>
          </a:r>
          <a:r>
            <a:rPr lang="en-US" sz="2800" b="1" kern="1200"/>
            <a:t>esponsibilities</a:t>
          </a:r>
          <a:endParaRPr lang="en-US" sz="1500" b="1" kern="1200" dirty="0"/>
        </a:p>
      </dsp:txBody>
      <dsp:txXfrm>
        <a:off x="4514359" y="1641385"/>
        <a:ext cx="3083139" cy="999094"/>
      </dsp:txXfrm>
    </dsp:sp>
    <dsp:sp modelId="{C7327134-A486-4E21-B799-20FFAD52B1A9}">
      <dsp:nvSpPr>
        <dsp:cNvPr id="0" name=""/>
        <dsp:cNvSpPr/>
      </dsp:nvSpPr>
      <dsp:spPr>
        <a:xfrm>
          <a:off x="2850373" y="244281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3125220" y="2457138"/>
              </a:moveTo>
              <a:arcTo wR="1663405" hR="1663405" stAng="1710059" swAng="160143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28048" y="3277905"/>
          <a:ext cx="2570714" cy="110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esources</a:t>
          </a:r>
          <a:endParaRPr lang="en-US" sz="2400" b="1" kern="1200" dirty="0"/>
        </a:p>
      </dsp:txBody>
      <dsp:txXfrm>
        <a:off x="3082097" y="3331954"/>
        <a:ext cx="2462616" cy="999094"/>
      </dsp:txXfrm>
    </dsp:sp>
    <dsp:sp modelId="{A8B2E92E-AB8E-4F3B-AB75-4A9903961014}">
      <dsp:nvSpPr>
        <dsp:cNvPr id="0" name=""/>
        <dsp:cNvSpPr/>
      </dsp:nvSpPr>
      <dsp:spPr>
        <a:xfrm>
          <a:off x="2270946" y="280665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750101" y="3053654"/>
              </a:moveTo>
              <a:arcTo wR="1663405" hR="1663405" stAng="7398140" swAng="17122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27962" y="1614499"/>
          <a:ext cx="2500922" cy="110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ealities</a:t>
          </a:r>
          <a:endParaRPr lang="en-US" sz="2200" b="1" kern="1200" dirty="0"/>
        </a:p>
      </dsp:txBody>
      <dsp:txXfrm>
        <a:off x="1182011" y="1668548"/>
        <a:ext cx="2392824" cy="999094"/>
      </dsp:txXfrm>
    </dsp:sp>
    <dsp:sp modelId="{699BB05A-B84B-4F84-A404-848ECA3BB5D6}">
      <dsp:nvSpPr>
        <dsp:cNvPr id="0" name=""/>
        <dsp:cNvSpPr/>
      </dsp:nvSpPr>
      <dsp:spPr>
        <a:xfrm>
          <a:off x="2324820" y="616945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144145" y="986080"/>
              </a:moveTo>
              <a:arcTo wR="1663405" hR="1663405" stAng="12241711" swAng="26057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30818" y="-49098"/>
          <a:ext cx="1702762" cy="1106795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R</a:t>
          </a:r>
          <a:r>
            <a:rPr lang="en-US" sz="2800" b="1" kern="1200" dirty="0"/>
            <a:t>ole</a:t>
          </a:r>
          <a:endParaRPr lang="en-US" sz="3200" b="1" kern="1200" dirty="0"/>
        </a:p>
      </dsp:txBody>
      <dsp:txXfrm>
        <a:off x="3384847" y="4931"/>
        <a:ext cx="1594704" cy="998737"/>
      </dsp:txXfrm>
    </dsp:sp>
    <dsp:sp modelId="{DEF3F706-AFE7-4B63-B6BE-B1C6FA2D9764}">
      <dsp:nvSpPr>
        <dsp:cNvPr id="0" name=""/>
        <dsp:cNvSpPr/>
      </dsp:nvSpPr>
      <dsp:spPr>
        <a:xfrm>
          <a:off x="2756958" y="621658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2288090" y="121565"/>
              </a:moveTo>
              <a:arcTo wR="1663796" hR="1663796" stAng="17522284" swAng="25640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29690" y="1587528"/>
          <a:ext cx="3190094" cy="1106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 </a:t>
          </a:r>
          <a:r>
            <a:rPr lang="en-US" sz="4400" b="1" kern="1200"/>
            <a:t>R</a:t>
          </a:r>
          <a:r>
            <a:rPr lang="en-US" sz="2800" b="1" kern="1200"/>
            <a:t>esponsibilities</a:t>
          </a:r>
          <a:endParaRPr lang="en-US" sz="1500" b="1" kern="1200" dirty="0"/>
        </a:p>
      </dsp:txBody>
      <dsp:txXfrm>
        <a:off x="4483719" y="1641557"/>
        <a:ext cx="3082036" cy="998737"/>
      </dsp:txXfrm>
    </dsp:sp>
    <dsp:sp modelId="{C7327134-A486-4E21-B799-20FFAD52B1A9}">
      <dsp:nvSpPr>
        <dsp:cNvPr id="0" name=""/>
        <dsp:cNvSpPr/>
      </dsp:nvSpPr>
      <dsp:spPr>
        <a:xfrm>
          <a:off x="2818195" y="244115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3126285" y="2457110"/>
              </a:moveTo>
              <a:arcTo wR="1663796" hR="1663796" stAng="1708633" swAng="160299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2996906" y="3278494"/>
          <a:ext cx="2569793" cy="1106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esources</a:t>
          </a:r>
          <a:endParaRPr lang="en-US" sz="2400" b="1" kern="1200" dirty="0"/>
        </a:p>
      </dsp:txBody>
      <dsp:txXfrm>
        <a:off x="3050935" y="3332523"/>
        <a:ext cx="2461735" cy="998737"/>
      </dsp:txXfrm>
    </dsp:sp>
    <dsp:sp modelId="{A8B2E92E-AB8E-4F3B-AB75-4A9903961014}">
      <dsp:nvSpPr>
        <dsp:cNvPr id="0" name=""/>
        <dsp:cNvSpPr/>
      </dsp:nvSpPr>
      <dsp:spPr>
        <a:xfrm>
          <a:off x="2239193" y="280711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750698" y="3054649"/>
              </a:moveTo>
              <a:arcTo wR="1663796" hR="1663796" stAng="7397099" swAng="17152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096353" y="1614698"/>
          <a:ext cx="2500026" cy="1106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ealities</a:t>
          </a:r>
          <a:endParaRPr lang="en-US" sz="2200" b="1" kern="1200" dirty="0"/>
        </a:p>
      </dsp:txBody>
      <dsp:txXfrm>
        <a:off x="1150382" y="1668727"/>
        <a:ext cx="2391968" cy="998737"/>
      </dsp:txXfrm>
    </dsp:sp>
    <dsp:sp modelId="{699BB05A-B84B-4F84-A404-848ECA3BB5D6}">
      <dsp:nvSpPr>
        <dsp:cNvPr id="0" name=""/>
        <dsp:cNvSpPr/>
      </dsp:nvSpPr>
      <dsp:spPr>
        <a:xfrm>
          <a:off x="2292849" y="616444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143977" y="986768"/>
              </a:moveTo>
              <a:arcTo wR="1663796" hR="1663796" stAng="12240682" swAng="26076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48556" y="4"/>
          <a:ext cx="1704527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ole</a:t>
          </a:r>
          <a:endParaRPr lang="en-US" sz="3200" b="1" kern="1200" dirty="0"/>
        </a:p>
      </dsp:txBody>
      <dsp:txXfrm>
        <a:off x="3402641" y="54089"/>
        <a:ext cx="1596357" cy="999772"/>
      </dsp:txXfrm>
    </dsp:sp>
    <dsp:sp modelId="{DEF3F706-AFE7-4B63-B6BE-B1C6FA2D9764}">
      <dsp:nvSpPr>
        <dsp:cNvPr id="0" name=""/>
        <dsp:cNvSpPr/>
      </dsp:nvSpPr>
      <dsp:spPr>
        <a:xfrm>
          <a:off x="2791047" y="672268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2273656" y="116008"/>
              </a:moveTo>
              <a:arcTo wR="1663354" hR="1663354" stAng="17491512" swAng="25907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46169" y="1636187"/>
          <a:ext cx="3193401" cy="11079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 </a:t>
          </a:r>
          <a:r>
            <a:rPr lang="en-US" sz="4400" b="1" kern="1200" dirty="0"/>
            <a:t>R</a:t>
          </a:r>
          <a:r>
            <a:rPr lang="en-US" sz="2800" b="1" kern="1200" dirty="0"/>
            <a:t>esponsibilities</a:t>
          </a:r>
          <a:endParaRPr lang="en-US" sz="1500" b="1" kern="1200" dirty="0"/>
        </a:p>
      </dsp:txBody>
      <dsp:txXfrm>
        <a:off x="4500254" y="1690272"/>
        <a:ext cx="3085231" cy="999772"/>
      </dsp:txXfrm>
    </dsp:sp>
    <dsp:sp modelId="{C7327134-A486-4E21-B799-20FFAD52B1A9}">
      <dsp:nvSpPr>
        <dsp:cNvPr id="0" name=""/>
        <dsp:cNvSpPr/>
      </dsp:nvSpPr>
      <dsp:spPr>
        <a:xfrm>
          <a:off x="2842149" y="255090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3103712" y="2495289"/>
              </a:moveTo>
              <a:arcTo wR="1663354" hR="1663354" stAng="1800616" swAng="14718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14168" y="3277479"/>
          <a:ext cx="2572457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esources</a:t>
          </a:r>
          <a:endParaRPr lang="en-US" sz="2400" b="1" kern="1200" dirty="0"/>
        </a:p>
      </dsp:txBody>
      <dsp:txXfrm>
        <a:off x="3068253" y="3331564"/>
        <a:ext cx="2464287" cy="999772"/>
      </dsp:txXfrm>
    </dsp:sp>
    <dsp:sp modelId="{A8B2E92E-AB8E-4F3B-AB75-4A9903961014}">
      <dsp:nvSpPr>
        <dsp:cNvPr id="0" name=""/>
        <dsp:cNvSpPr/>
      </dsp:nvSpPr>
      <dsp:spPr>
        <a:xfrm>
          <a:off x="2271298" y="264757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736203" y="3044346"/>
              </a:moveTo>
              <a:arcTo wR="1663354" hR="1663354" stAng="7432564" swAng="16402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6107" y="1614124"/>
          <a:ext cx="2502618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ealities</a:t>
          </a:r>
          <a:endParaRPr lang="en-US" sz="2200" b="1" kern="1200" dirty="0"/>
        </a:p>
      </dsp:txBody>
      <dsp:txXfrm>
        <a:off x="1190192" y="1668209"/>
        <a:ext cx="2394448" cy="999772"/>
      </dsp:txXfrm>
    </dsp:sp>
    <dsp:sp modelId="{699BB05A-B84B-4F84-A404-848ECA3BB5D6}">
      <dsp:nvSpPr>
        <dsp:cNvPr id="0" name=""/>
        <dsp:cNvSpPr/>
      </dsp:nvSpPr>
      <dsp:spPr>
        <a:xfrm>
          <a:off x="2297646" y="694174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180717" y="909341"/>
              </a:moveTo>
              <a:arcTo wR="1663354" hR="1663354" stAng="12417370" swAng="24618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70497" y="-49229"/>
          <a:ext cx="1704527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ole</a:t>
          </a:r>
          <a:endParaRPr lang="en-US" sz="3200" b="1" kern="1200" dirty="0"/>
        </a:p>
      </dsp:txBody>
      <dsp:txXfrm>
        <a:off x="3424582" y="4856"/>
        <a:ext cx="1596357" cy="999772"/>
      </dsp:txXfrm>
    </dsp:sp>
    <dsp:sp modelId="{DEF3F706-AFE7-4B63-B6BE-B1C6FA2D9764}">
      <dsp:nvSpPr>
        <dsp:cNvPr id="0" name=""/>
        <dsp:cNvSpPr/>
      </dsp:nvSpPr>
      <dsp:spPr>
        <a:xfrm>
          <a:off x="2798139" y="622386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2288330" y="121876"/>
              </a:moveTo>
              <a:arcTo wR="1663354" hR="1663354" stAng="17524175" swAng="25598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8109" y="1586962"/>
          <a:ext cx="3193401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 </a:t>
          </a:r>
          <a:r>
            <a:rPr lang="en-US" sz="4400" b="1" kern="1200"/>
            <a:t>R</a:t>
          </a:r>
          <a:r>
            <a:rPr lang="en-US" sz="2800" b="1" kern="1200"/>
            <a:t>esponsibilities</a:t>
          </a:r>
          <a:endParaRPr lang="en-US" sz="1500" b="1" kern="1200" dirty="0"/>
        </a:p>
      </dsp:txBody>
      <dsp:txXfrm>
        <a:off x="4522194" y="1641047"/>
        <a:ext cx="3085231" cy="999772"/>
      </dsp:txXfrm>
    </dsp:sp>
    <dsp:sp modelId="{C7327134-A486-4E21-B799-20FFAD52B1A9}">
      <dsp:nvSpPr>
        <dsp:cNvPr id="0" name=""/>
        <dsp:cNvSpPr/>
      </dsp:nvSpPr>
      <dsp:spPr>
        <a:xfrm>
          <a:off x="2859629" y="243997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3124731" y="2457788"/>
              </a:moveTo>
              <a:arcTo wR="1663354" hR="1663354" stAng="1711764" swAng="15995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36110" y="3277479"/>
          <a:ext cx="2572457" cy="110794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R</a:t>
          </a:r>
          <a:r>
            <a:rPr lang="en-US" sz="2800" b="1" kern="1200" dirty="0"/>
            <a:t>esources</a:t>
          </a:r>
          <a:endParaRPr lang="en-US" sz="2400" b="1" kern="1200" dirty="0"/>
        </a:p>
      </dsp:txBody>
      <dsp:txXfrm>
        <a:off x="3090195" y="3331564"/>
        <a:ext cx="2464287" cy="999772"/>
      </dsp:txXfrm>
    </dsp:sp>
    <dsp:sp modelId="{A8B2E92E-AB8E-4F3B-AB75-4A9903961014}">
      <dsp:nvSpPr>
        <dsp:cNvPr id="0" name=""/>
        <dsp:cNvSpPr/>
      </dsp:nvSpPr>
      <dsp:spPr>
        <a:xfrm>
          <a:off x="2279548" y="28013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749577" y="3053232"/>
              </a:moveTo>
              <a:arcTo wR="1663354" hR="1663354" stAng="7399378" swAng="170880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6107" y="1614124"/>
          <a:ext cx="2502618" cy="1107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R</a:t>
          </a:r>
          <a:r>
            <a:rPr lang="en-US" sz="2800" b="1" kern="1200"/>
            <a:t>ealities</a:t>
          </a:r>
          <a:endParaRPr lang="en-US" sz="2200" b="1" kern="1200" dirty="0"/>
        </a:p>
      </dsp:txBody>
      <dsp:txXfrm>
        <a:off x="1190192" y="1668209"/>
        <a:ext cx="2394448" cy="999772"/>
      </dsp:txXfrm>
    </dsp:sp>
    <dsp:sp modelId="{699BB05A-B84B-4F84-A404-848ECA3BB5D6}">
      <dsp:nvSpPr>
        <dsp:cNvPr id="0" name=""/>
        <dsp:cNvSpPr/>
      </dsp:nvSpPr>
      <dsp:spPr>
        <a:xfrm>
          <a:off x="2333695" y="61715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144383" y="985507"/>
              </a:moveTo>
              <a:arcTo wR="1663354" hR="1663354" stAng="12242941" swAng="26034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67027" y="-48700"/>
          <a:ext cx="1702772" cy="110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R</a:t>
          </a:r>
          <a:r>
            <a:rPr lang="en-US" sz="2800" b="1" kern="1200" dirty="0"/>
            <a:t>ole</a:t>
          </a:r>
          <a:endParaRPr lang="en-US" sz="3200" b="1" kern="1200" dirty="0"/>
        </a:p>
      </dsp:txBody>
      <dsp:txXfrm>
        <a:off x="3421057" y="5330"/>
        <a:ext cx="1594712" cy="998741"/>
      </dsp:txXfrm>
    </dsp:sp>
    <dsp:sp modelId="{DEF3F706-AFE7-4B63-B6BE-B1C6FA2D9764}">
      <dsp:nvSpPr>
        <dsp:cNvPr id="0" name=""/>
        <dsp:cNvSpPr/>
      </dsp:nvSpPr>
      <dsp:spPr>
        <a:xfrm>
          <a:off x="2793560" y="622091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2287699" y="121601"/>
              </a:moveTo>
              <a:arcTo wR="1663395" hR="1663395" stAng="17522643" swAng="25632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5450" y="1587532"/>
          <a:ext cx="3190112" cy="110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 </a:t>
          </a:r>
          <a:r>
            <a:rPr lang="en-US" sz="4400" b="1" kern="1200" dirty="0"/>
            <a:t>R</a:t>
          </a:r>
          <a:r>
            <a:rPr lang="en-US" sz="2800" b="1" kern="1200" dirty="0"/>
            <a:t>esponsibilities</a:t>
          </a:r>
          <a:endParaRPr lang="en-US" sz="1500" b="1" kern="1200" dirty="0"/>
        </a:p>
      </dsp:txBody>
      <dsp:txXfrm>
        <a:off x="4519480" y="1641562"/>
        <a:ext cx="3082052" cy="998741"/>
      </dsp:txXfrm>
    </dsp:sp>
    <dsp:sp modelId="{C7327134-A486-4E21-B799-20FFAD52B1A9}">
      <dsp:nvSpPr>
        <dsp:cNvPr id="0" name=""/>
        <dsp:cNvSpPr/>
      </dsp:nvSpPr>
      <dsp:spPr>
        <a:xfrm>
          <a:off x="2854833" y="244459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3125394" y="2456769"/>
              </a:moveTo>
              <a:arcTo wR="1663395" hR="1663395" stAng="1709225" swAng="16023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33088" y="3278090"/>
          <a:ext cx="2569808" cy="1106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R</a:t>
          </a:r>
          <a:r>
            <a:rPr lang="en-US" sz="2800" b="1" kern="1200" dirty="0"/>
            <a:t>esources</a:t>
          </a:r>
          <a:endParaRPr lang="en-US" sz="2400" b="1" kern="1200" dirty="0"/>
        </a:p>
      </dsp:txBody>
      <dsp:txXfrm>
        <a:off x="3087118" y="3332120"/>
        <a:ext cx="2461748" cy="998741"/>
      </dsp:txXfrm>
    </dsp:sp>
    <dsp:sp modelId="{A8B2E92E-AB8E-4F3B-AB75-4A9903961014}">
      <dsp:nvSpPr>
        <dsp:cNvPr id="0" name=""/>
        <dsp:cNvSpPr/>
      </dsp:nvSpPr>
      <dsp:spPr>
        <a:xfrm>
          <a:off x="2275738" y="280962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750342" y="3053798"/>
              </a:moveTo>
              <a:arcTo wR="1663395" hR="1663395" stAng="7397532" swAng="171400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3001" y="1614695"/>
          <a:ext cx="2500041" cy="1106801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R</a:t>
          </a:r>
          <a:r>
            <a:rPr lang="en-US" sz="2800" b="1" kern="1200" dirty="0"/>
            <a:t>ealities</a:t>
          </a:r>
          <a:endParaRPr lang="en-US" sz="2200" b="1" kern="1200" dirty="0"/>
        </a:p>
      </dsp:txBody>
      <dsp:txXfrm>
        <a:off x="1187031" y="1668725"/>
        <a:ext cx="2391981" cy="998741"/>
      </dsp:txXfrm>
    </dsp:sp>
    <dsp:sp modelId="{699BB05A-B84B-4F84-A404-848ECA3BB5D6}">
      <dsp:nvSpPr>
        <dsp:cNvPr id="0" name=""/>
        <dsp:cNvSpPr/>
      </dsp:nvSpPr>
      <dsp:spPr>
        <a:xfrm>
          <a:off x="2329476" y="616874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144026" y="986341"/>
              </a:moveTo>
              <a:arcTo wR="1663395" hR="1663395" stAng="12241110" swAng="26068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C116-C79F-4FE8-85CF-50AC525D0D94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25FF-B202-48F0-A3DC-01A7821C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1BF9-FB05-A042-ABE4-99399BC9334B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A17F-E24E-554C-8212-84FF07BAF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1BF9-FB05-A042-ABE4-99399BC9334B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sbindon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A17F-E24E-554C-8212-84FF07BAF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1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bindon@umaryland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Development of Clinical Faculty for Maryland Nursing Schools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NSP II Project Director's Meeting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June 2018</a:t>
            </a:r>
          </a:p>
          <a:p>
            <a:endParaRPr lang="en-US" sz="2000" dirty="0"/>
          </a:p>
          <a:p>
            <a:r>
              <a:rPr lang="en-US" sz="2200" b="1" dirty="0">
                <a:solidFill>
                  <a:srgbClr val="FF0000"/>
                </a:solidFill>
              </a:rPr>
              <a:t>Susan L. Bindon DNP, RN-BC, </a:t>
            </a:r>
            <a:r>
              <a:rPr lang="en-US" sz="2200" b="1" dirty="0" smtClean="0">
                <a:solidFill>
                  <a:srgbClr val="FF0000"/>
                </a:solidFill>
              </a:rPr>
              <a:t>CNE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NSP II 18-127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Expert clinician</a:t>
            </a:r>
          </a:p>
          <a:p>
            <a:pPr lvl="1"/>
            <a:r>
              <a:rPr lang="en-US" dirty="0"/>
              <a:t>Teacher and facilitator</a:t>
            </a:r>
          </a:p>
          <a:p>
            <a:pPr lvl="1"/>
            <a:r>
              <a:rPr lang="en-US" dirty="0"/>
              <a:t>School representative</a:t>
            </a:r>
          </a:p>
          <a:p>
            <a:pPr lvl="1"/>
            <a:r>
              <a:rPr lang="en-US" dirty="0"/>
              <a:t>Student advocate</a:t>
            </a:r>
          </a:p>
          <a:p>
            <a:pPr lvl="1"/>
            <a:r>
              <a:rPr lang="en-US" dirty="0"/>
              <a:t>Professional partner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Needs: The 4 </a:t>
            </a:r>
            <a:r>
              <a:rPr lang="en-US" sz="4000" dirty="0" err="1"/>
              <a:t>Rs</a:t>
            </a:r>
            <a:r>
              <a:rPr lang="en-US" sz="4000" dirty="0"/>
              <a:t> 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15340"/>
              </p:ext>
            </p:extLst>
          </p:nvPr>
        </p:nvGraphicFramePr>
        <p:xfrm>
          <a:off x="271603" y="1910282"/>
          <a:ext cx="8790915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Aviate, navigate, communicate*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assessment and evaluation</a:t>
            </a:r>
          </a:p>
          <a:p>
            <a:pPr lvl="1"/>
            <a:r>
              <a:rPr lang="en-US" dirty="0"/>
              <a:t>Safety!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2400" dirty="0"/>
              <a:t>altitude =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7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Learning Needs: The 4 </a:t>
            </a:r>
            <a:r>
              <a:rPr lang="en-US" sz="4000" dirty="0" err="1"/>
              <a:t>Rs</a:t>
            </a:r>
            <a:r>
              <a:rPr lang="en-US" sz="4000" dirty="0"/>
              <a:t> 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204111"/>
              </p:ext>
            </p:extLst>
          </p:nvPr>
        </p:nvGraphicFramePr>
        <p:xfrm>
          <a:off x="271603" y="1910282"/>
          <a:ext cx="8790915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Course director</a:t>
            </a:r>
          </a:p>
          <a:p>
            <a:r>
              <a:rPr lang="en-US" sz="2800" dirty="0"/>
              <a:t>School resources</a:t>
            </a:r>
          </a:p>
          <a:p>
            <a:r>
              <a:rPr lang="en-US" sz="2800" dirty="0"/>
              <a:t>Hospital partners</a:t>
            </a:r>
          </a:p>
          <a:p>
            <a:r>
              <a:rPr lang="en-US" sz="2800" dirty="0"/>
              <a:t>Peers</a:t>
            </a:r>
          </a:p>
          <a:p>
            <a:r>
              <a:rPr lang="en-US" sz="2800" dirty="0"/>
              <a:t>Formal education</a:t>
            </a:r>
          </a:p>
          <a:p>
            <a:r>
              <a:rPr lang="en-US" sz="2800" dirty="0"/>
              <a:t>Evidence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Needs: The 4 </a:t>
            </a:r>
            <a:r>
              <a:rPr lang="en-US" sz="4000" dirty="0" err="1"/>
              <a:t>Rs</a:t>
            </a:r>
            <a:r>
              <a:rPr lang="en-US" sz="4000" dirty="0"/>
              <a:t> 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18117"/>
              </p:ext>
            </p:extLst>
          </p:nvPr>
        </p:nvGraphicFramePr>
        <p:xfrm>
          <a:off x="280657" y="1910282"/>
          <a:ext cx="8781862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32D500-9452-4D3A-9545-02CB3F64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88" y="1575501"/>
            <a:ext cx="6623824" cy="47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29" y="1820876"/>
            <a:ext cx="8229600" cy="4095571"/>
          </a:xfrm>
        </p:spPr>
        <p:txBody>
          <a:bodyPr>
            <a:normAutofit/>
          </a:bodyPr>
          <a:lstStyle/>
          <a:p>
            <a:r>
              <a:rPr lang="en-US" sz="3000" dirty="0"/>
              <a:t>Didactic</a:t>
            </a:r>
            <a:r>
              <a:rPr lang="en-US" sz="2400" dirty="0"/>
              <a:t> </a:t>
            </a:r>
          </a:p>
          <a:p>
            <a:pPr lvl="1"/>
            <a:r>
              <a:rPr lang="en-US" sz="2600" dirty="0"/>
              <a:t>“What &amp; How to” morning sessions</a:t>
            </a:r>
          </a:p>
          <a:p>
            <a:r>
              <a:rPr lang="en-US" sz="3000" dirty="0" smtClean="0"/>
              <a:t>Application</a:t>
            </a:r>
            <a:endParaRPr lang="en-US" sz="3000" dirty="0"/>
          </a:p>
          <a:p>
            <a:pPr lvl="1"/>
            <a:r>
              <a:rPr lang="en-US" sz="2600" dirty="0"/>
              <a:t>“Hands on” afternoon sessions </a:t>
            </a:r>
            <a:r>
              <a:rPr lang="en-US" sz="2600" dirty="0" smtClean="0"/>
              <a:t> </a:t>
            </a:r>
            <a:endParaRPr lang="en-US" sz="2600" dirty="0"/>
          </a:p>
          <a:p>
            <a:pPr lvl="1"/>
            <a:r>
              <a:rPr lang="en-US" sz="2600" dirty="0"/>
              <a:t>Use of standardized students, group work, discussion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4236" y="768388"/>
            <a:ext cx="7919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Program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545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683"/>
            <a:ext cx="8229600" cy="40955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Readiness</a:t>
            </a:r>
            <a:endParaRPr lang="en-US" sz="2400" dirty="0"/>
          </a:p>
          <a:p>
            <a:r>
              <a:rPr lang="en-US" sz="2400" dirty="0"/>
              <a:t>Assessment and evaluation tools</a:t>
            </a:r>
          </a:p>
          <a:p>
            <a:r>
              <a:rPr lang="en-US" sz="2400" dirty="0"/>
              <a:t>Faculty support</a:t>
            </a:r>
          </a:p>
          <a:p>
            <a:r>
              <a:rPr lang="en-US" sz="2400" dirty="0"/>
              <a:t>Making assignments</a:t>
            </a:r>
          </a:p>
          <a:p>
            <a:r>
              <a:rPr lang="en-US" sz="2400" dirty="0"/>
              <a:t>Alternate learning activities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egal </a:t>
            </a:r>
            <a:r>
              <a:rPr lang="en-US" sz="2400" dirty="0"/>
              <a:t>and ethical aspects</a:t>
            </a:r>
          </a:p>
          <a:p>
            <a:r>
              <a:rPr lang="en-US" sz="2400" dirty="0"/>
              <a:t>Feedback strategies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Image result for topics">
            <a:extLst>
              <a:ext uri="{FF2B5EF4-FFF2-40B4-BE49-F238E27FC236}">
                <a16:creationId xmlns:a16="http://schemas.microsoft.com/office/drawing/2014/main" xmlns="" id="{A9E23395-7175-495F-8511-140C8E2F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23" y="923290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ights camera action">
            <a:extLst>
              <a:ext uri="{FF2B5EF4-FFF2-40B4-BE49-F238E27FC236}">
                <a16:creationId xmlns:a16="http://schemas.microsoft.com/office/drawing/2014/main" xmlns="" id="{0EE4919A-4F01-40E5-9B46-B7F75BD7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10" y="852300"/>
            <a:ext cx="4089400" cy="49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9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686800" cy="4095571"/>
          </a:xfrm>
        </p:spPr>
        <p:txBody>
          <a:bodyPr/>
          <a:lstStyle/>
          <a:p>
            <a:pPr marL="11430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Identify need for developing clinical nursing faculty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 teaching strategies to enhance application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Describe the process of working with standardized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203714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Standardized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09" y="2029184"/>
            <a:ext cx="8229600" cy="40955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SPs trained </a:t>
            </a:r>
            <a:r>
              <a:rPr lang="en-US" sz="2800" dirty="0"/>
              <a:t>to portray students </a:t>
            </a:r>
          </a:p>
          <a:p>
            <a:r>
              <a:rPr lang="en-US" sz="2800" dirty="0"/>
              <a:t>Realistic scenarios developed by </a:t>
            </a:r>
            <a:r>
              <a:rPr lang="en-US" sz="2800" dirty="0" smtClean="0"/>
              <a:t>faculty</a:t>
            </a:r>
          </a:p>
          <a:p>
            <a:pPr lvl="1"/>
            <a:r>
              <a:rPr lang="en-US" sz="2400" dirty="0" smtClean="0"/>
              <a:t>2 versions</a:t>
            </a:r>
            <a:endParaRPr lang="en-US" sz="2400" dirty="0"/>
          </a:p>
          <a:p>
            <a:r>
              <a:rPr lang="en-US" sz="2800" dirty="0" smtClean="0"/>
              <a:t>Facilitated </a:t>
            </a:r>
            <a:r>
              <a:rPr lang="en-US" sz="2800" dirty="0"/>
              <a:t>small groups </a:t>
            </a:r>
          </a:p>
          <a:p>
            <a:r>
              <a:rPr lang="en-US" sz="2800" dirty="0"/>
              <a:t>Time in, time out!</a:t>
            </a:r>
          </a:p>
          <a:p>
            <a:r>
              <a:rPr lang="en-US" sz="2800" dirty="0" smtClean="0"/>
              <a:t>Goal to </a:t>
            </a:r>
            <a:r>
              <a:rPr lang="en-US" sz="2800" dirty="0"/>
              <a:t>identify underlying issues and help student </a:t>
            </a:r>
            <a:r>
              <a:rPr lang="en-US" sz="2800" dirty="0" smtClean="0"/>
              <a:t>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3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lpcexpressnews.com/wp-content/uploads/2014/11/Male-student-studi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8" y="1782936"/>
            <a:ext cx="5151864" cy="370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87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193" y="962702"/>
            <a:ext cx="7620000" cy="97184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Standardized students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338" y="1949755"/>
            <a:ext cx="3657600" cy="4590288"/>
          </a:xfrm>
        </p:spPr>
        <p:txBody>
          <a:bodyPr>
            <a:normAutofit/>
          </a:bodyPr>
          <a:lstStyle/>
          <a:p>
            <a:r>
              <a:rPr lang="en-US" sz="2400" dirty="0"/>
              <a:t>Challenging</a:t>
            </a:r>
          </a:p>
          <a:p>
            <a:r>
              <a:rPr lang="en-US" sz="2400" dirty="0"/>
              <a:t>Exciting</a:t>
            </a:r>
          </a:p>
          <a:p>
            <a:r>
              <a:rPr lang="en-US" sz="2400" dirty="0"/>
              <a:t>Emotional</a:t>
            </a:r>
          </a:p>
          <a:p>
            <a:r>
              <a:rPr lang="en-US" sz="2400" dirty="0"/>
              <a:t>Realistic</a:t>
            </a:r>
          </a:p>
          <a:p>
            <a:r>
              <a:rPr lang="en-US" sz="2400" dirty="0"/>
              <a:t>Meaningful</a:t>
            </a:r>
          </a:p>
          <a:p>
            <a:r>
              <a:rPr lang="en-US" sz="2400" dirty="0"/>
              <a:t>Memorable</a:t>
            </a:r>
          </a:p>
          <a:p>
            <a:r>
              <a:rPr lang="en-US" sz="2400" dirty="0"/>
              <a:t>Applicable</a:t>
            </a:r>
          </a:p>
          <a:p>
            <a:r>
              <a:rPr lang="en-US" sz="2400" dirty="0"/>
              <a:t>Exhausting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7129" y="1934545"/>
            <a:ext cx="3657600" cy="4590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Design/development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Neutrality/diversity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Availability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Facilitation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Debriefing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96" y="1526537"/>
            <a:ext cx="6903208" cy="44493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39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Participants FY 18 =72</a:t>
            </a:r>
          </a:p>
          <a:p>
            <a:r>
              <a:rPr lang="en-US" sz="2400" dirty="0" smtClean="0"/>
              <a:t># of Schools=22</a:t>
            </a:r>
          </a:p>
          <a:p>
            <a:r>
              <a:rPr lang="en-US" sz="2400" dirty="0" smtClean="0"/>
              <a:t>Networking</a:t>
            </a:r>
            <a:r>
              <a:rPr lang="en-US" sz="2400" dirty="0"/>
              <a:t>, resources, mentoring, collective wisdom</a:t>
            </a:r>
          </a:p>
          <a:p>
            <a:r>
              <a:rPr lang="en-US" sz="2400" dirty="0"/>
              <a:t>New 3-credit graduate </a:t>
            </a:r>
            <a:r>
              <a:rPr lang="en-US" sz="2400" dirty="0" smtClean="0"/>
              <a:t>elective-</a:t>
            </a:r>
            <a:r>
              <a:rPr lang="en-US" sz="2400" i="1" dirty="0" smtClean="0"/>
              <a:t>Introduction </a:t>
            </a:r>
            <a:r>
              <a:rPr lang="en-US" sz="2400" i="1" dirty="0"/>
              <a:t>to Teaching Nursing in the Clinical Setting</a:t>
            </a:r>
          </a:p>
          <a:p>
            <a:r>
              <a:rPr lang="en-US" sz="2400" dirty="0" smtClean="0"/>
              <a:t>Consistently strong evaluations</a:t>
            </a:r>
          </a:p>
          <a:p>
            <a:r>
              <a:rPr lang="en-US" sz="2400" i="1" dirty="0" smtClean="0"/>
              <a:t>100% of participants would recommend course to other faculty/peers</a:t>
            </a:r>
            <a:endParaRPr lang="en-US" sz="2400" i="1" dirty="0"/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4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20440"/>
            <a:ext cx="4267200" cy="459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Johns Hopkins </a:t>
            </a:r>
            <a:r>
              <a:rPr lang="en-US" sz="1800" dirty="0" smtClean="0"/>
              <a:t>Univ. School </a:t>
            </a:r>
            <a:r>
              <a:rPr lang="en-US" sz="1800" dirty="0"/>
              <a:t>of Nursing </a:t>
            </a:r>
            <a:endParaRPr lang="en-US" sz="1800" dirty="0" smtClean="0"/>
          </a:p>
          <a:p>
            <a:pPr marL="0" lvl="0" indent="0">
              <a:buNone/>
            </a:pPr>
            <a:r>
              <a:rPr lang="en-US" sz="1800" dirty="0" smtClean="0"/>
              <a:t>Montgomery </a:t>
            </a:r>
            <a:r>
              <a:rPr lang="en-US" sz="1800" dirty="0"/>
              <a:t>College 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Morgan State University </a:t>
            </a:r>
          </a:p>
          <a:p>
            <a:pPr marL="0" lvl="0" indent="0">
              <a:buNone/>
            </a:pPr>
            <a:r>
              <a:rPr lang="en-US" sz="1800" dirty="0"/>
              <a:t>NIH Clinical Center </a:t>
            </a:r>
          </a:p>
          <a:p>
            <a:pPr marL="0" lvl="0" indent="0">
              <a:buNone/>
            </a:pPr>
            <a:r>
              <a:rPr lang="en-US" sz="1800" dirty="0"/>
              <a:t>Prince George’s Community College </a:t>
            </a:r>
          </a:p>
          <a:p>
            <a:pPr marL="0" lvl="0" indent="0">
              <a:buNone/>
            </a:pPr>
            <a:r>
              <a:rPr lang="en-US" sz="1800" dirty="0"/>
              <a:t>Stevenson University </a:t>
            </a:r>
          </a:p>
          <a:p>
            <a:pPr marL="0" lvl="0" indent="0">
              <a:buNone/>
            </a:pPr>
            <a:r>
              <a:rPr lang="en-US" sz="1800" dirty="0"/>
              <a:t>Towson University 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Universities at Shady Grove </a:t>
            </a:r>
          </a:p>
          <a:p>
            <a:pPr marL="0" lvl="0" indent="0">
              <a:buNone/>
            </a:pPr>
            <a:r>
              <a:rPr lang="en-US" sz="1800" dirty="0"/>
              <a:t>University of Maryland School of Nursing </a:t>
            </a:r>
          </a:p>
          <a:p>
            <a:pPr marL="0" lvl="0" indent="0">
              <a:buNone/>
            </a:pPr>
            <a:r>
              <a:rPr lang="en-US" sz="1800" dirty="0"/>
              <a:t>University of Maryland Medical </a:t>
            </a:r>
            <a:r>
              <a:rPr lang="en-US" sz="1800" dirty="0" smtClean="0"/>
              <a:t>Center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540327" y="16204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Anne Arundel Community College </a:t>
            </a:r>
          </a:p>
          <a:p>
            <a:pPr lvl="0"/>
            <a:r>
              <a:rPr lang="en-US" dirty="0"/>
              <a:t>Anne Arundel Medical Center </a:t>
            </a:r>
          </a:p>
          <a:p>
            <a:pPr lvl="0"/>
            <a:r>
              <a:rPr lang="en-US" dirty="0"/>
              <a:t>Bowie State University </a:t>
            </a:r>
          </a:p>
          <a:p>
            <a:pPr lvl="0"/>
            <a:r>
              <a:rPr lang="en-US" dirty="0"/>
              <a:t>Carroll Community </a:t>
            </a:r>
            <a:r>
              <a:rPr lang="en-US" dirty="0" smtClean="0"/>
              <a:t>College </a:t>
            </a:r>
            <a:endParaRPr lang="en-US" dirty="0"/>
          </a:p>
          <a:p>
            <a:pPr lvl="0"/>
            <a:r>
              <a:rPr lang="en-US" dirty="0"/>
              <a:t>CCBC </a:t>
            </a:r>
          </a:p>
          <a:p>
            <a:pPr lvl="0"/>
            <a:r>
              <a:rPr lang="en-US" dirty="0"/>
              <a:t>Delaware Technical Institute </a:t>
            </a:r>
          </a:p>
          <a:p>
            <a:pPr lvl="0"/>
            <a:r>
              <a:rPr lang="en-US" dirty="0"/>
              <a:t>Frederick Community College </a:t>
            </a:r>
          </a:p>
          <a:p>
            <a:pPr lvl="0"/>
            <a:r>
              <a:rPr lang="en-US" dirty="0"/>
              <a:t>Frederick County Health Department </a:t>
            </a:r>
          </a:p>
          <a:p>
            <a:pPr lvl="0"/>
            <a:r>
              <a:rPr lang="en-US" dirty="0"/>
              <a:t>Frederick Memorial Hospital </a:t>
            </a:r>
          </a:p>
          <a:p>
            <a:pPr lvl="0"/>
            <a:r>
              <a:rPr lang="en-US" dirty="0"/>
              <a:t>Frederick Regional Health System </a:t>
            </a:r>
            <a:endParaRPr lang="en-US" dirty="0" smtClean="0"/>
          </a:p>
          <a:p>
            <a:pPr lvl="0"/>
            <a:r>
              <a:rPr lang="en-US" dirty="0"/>
              <a:t>Harford Community College </a:t>
            </a:r>
          </a:p>
          <a:p>
            <a:pPr lvl="0"/>
            <a:r>
              <a:rPr lang="en-US" dirty="0"/>
              <a:t>Hood College </a:t>
            </a:r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0592"/>
            <a:ext cx="8511309" cy="4095571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Should be mandatory workshop for all clinical faculty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Plan to use the tools to better provide feedback to students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Enjoy interactive activities, especially standardized student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 smtClean="0"/>
              <a:t>Plan to listen more, better understand student goals and frames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B</a:t>
            </a:r>
            <a:r>
              <a:rPr lang="en-US" sz="2400" dirty="0" smtClean="0"/>
              <a:t>etter understanding of how to communicate with students in the clinical setting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60" y="2662285"/>
            <a:ext cx="3913331" cy="171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21">
            <a:off x="5877197" y="4699251"/>
            <a:ext cx="2227406" cy="20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0" y="919517"/>
            <a:ext cx="4613811" cy="142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" y="4790112"/>
            <a:ext cx="4992858" cy="15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4169"/>
            <a:ext cx="3977271" cy="149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" y="1747711"/>
            <a:ext cx="2647291" cy="8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3272" y="1941828"/>
            <a:ext cx="2179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Awesome </a:t>
            </a:r>
            <a:r>
              <a:rPr lang="en-US" dirty="0"/>
              <a:t>workshop!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387" y="3302684"/>
            <a:ext cx="334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Excellent conference and I highly recommend it for all instructors.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8335" y="2782669"/>
            <a:ext cx="2936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was an excellent, well-thought out program. </a:t>
            </a:r>
            <a:r>
              <a:rPr lang="en-US" dirty="0" smtClean="0">
                <a:solidFill>
                  <a:schemeClr val="tx2"/>
                </a:solidFill>
              </a:rPr>
              <a:t>Loved </a:t>
            </a:r>
            <a:r>
              <a:rPr lang="en-US" dirty="0">
                <a:solidFill>
                  <a:schemeClr val="tx2"/>
                </a:solidFill>
              </a:rPr>
              <a:t>the role-playing.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6398" y="974899"/>
            <a:ext cx="3937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student feedback sessions were great . I learned and it provided introspection.</a:t>
            </a:r>
          </a:p>
        </p:txBody>
      </p:sp>
      <p:sp>
        <p:nvSpPr>
          <p:cNvPr id="13" name="Rectangle 12"/>
          <p:cNvSpPr/>
          <p:nvPr/>
        </p:nvSpPr>
        <p:spPr>
          <a:xfrm rot="191966">
            <a:off x="6047588" y="4938616"/>
            <a:ext cx="1886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provide this training again to others.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008" y="4920523"/>
            <a:ext cx="4097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Excellent conference! When we think we have arrived, we are no longer teachable! We all can continue to learn.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71" y="1196606"/>
            <a:ext cx="2172962" cy="13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09504" y="1310936"/>
            <a:ext cx="19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New instructors need this training!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75" y="2413756"/>
            <a:ext cx="1840751" cy="13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0002" y="2579779"/>
            <a:ext cx="166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useful workshop!</a:t>
            </a:r>
          </a:p>
        </p:txBody>
      </p:sp>
      <p:sp>
        <p:nvSpPr>
          <p:cNvPr id="2" name="AutoShape 4" descr="data:image/png;base64,iVBORw0KGgoAAAANSUhEUgAAASwAAACoCAMAAABt9SM9AAAAkFBMVEX////+/v4AAAD7+/vl5eX19fXr6+u9vb3Pz8/u7u64uLjR0dHi4uLp6end3d2/v7/Hx8dSUlKXl5enp6eAgIAvLy+tra3Jycm0tLRFRUVycnJpaWmMjIx5eXkiIiI+Pj5bW1s0NDQLCwtJSUmIiIidnZ0UFBRiYmIxMTEoKCg6OjpsbGwSEhIbGxuTk5N1dXUSdPudAAANJklEQVR4nO1diXqyOhBNJoAssgnuG4rWWq/2/d/uZhJA/GtR64bC+booIoRh5mSWJBBSo0aNGjXOBn12A0oJKiD+MflW/hKG/05+G39ZchB5JLGRMnrO118NNLniRGaHH7Kmo1ue6zYa/CeDK+DplmOrRw6WSv8dtTOvAlQ1bKVpmbtwE/lx/6s9n0MB5h/tfj+OVoPFsuE0Fc1g2YHIOypWCma4y9F4GE9SQXz53y3TRC3yPJ0r0QEsvetxhXMbZme3idvpd9r+JlwsPeNtxISWkrcQnV/wRl5rPwwXo6CrFny7ADaX9iIcT+WxVoHZsA7Ouj/9n9v+MFDBw4SlZqfath768Qxg8hWvOl1H0f4opUMYmuJ0g038xXX0K/ZDy5bHFWeVdMZOHeP5oCRTKNVbhrGwtbDnOkZ+n+vPkcKw3M5YWKgfLhN1TbrdK89yfyS2pzSCIVLzYLSz9h/xnp6RW3RgmfbsJWK1RnhG+A4adrZT6aHZpt//gFk8cpoabqDpnc76+qtves5ry/WzVFOs0fQTPvq+p2jXXsfNIZVEOlBig7UbYHc1Mp0f8shL6EphpS5poqKU5hmdOeYIzXLc0pPzpp892zC5WTG0Lv5S1QNOUPPxTn9ukyS81hhpLLDUzIVlz5WWuLVIQ6ypR2v4jANbI5mRPK9VMqTStB3vhWe+pWALn+7AJmbg7FYAnx2PJdvED3tWw6TRMSkY2liuAYY7h5SB8FUv5C7UuCGdmjyNPw2JAmX6rXbQIkd/9YKvaYlsh2yRoQ/XMP1WjOwzSspwB/dI2qI54y+YDHSDJO7yQ9ooSEq6S6QbrmHS0XNtKitE87omwHYhvL4HSkucSN/xIG8kNPusjNRTkXrBWusLoGWRB91daWlaz4fPQVPdZ+Mece6/Q+QIBeWrzngN/YZx+js3gsIpPfbUhEIZe763dwqpiyPYQ23EsB3fz8GXHp24NYb7AdPlCwT0RWC7PswaLO2p2E1vtjQ1fnBj0YYV9sElV6VicNmoXgSfOyMR1019woSWtAV3V/TE73xlCOFYnE1GSF6Jw38riMNZA34vSBK2vrK00vQkIcstjJ3b3ntxJMOHNu9EkjTDSwtrH2cQo9OGTfMm1yKTG6izCg8Yei/O6sfAiBoAhMoNOnSahKP2GGadm9t2CSAF1PsE9CSuZHlp3OryY2uq8t0tWlgmSGNUe5P58towWxzJnMFI3VeA3wxJmKuG8OldcRQZUDX7MEy6V7n1rZCOuODQNhApJAkjL7xMJtxatoSZVf5o5gbgFOPOIMCUKru44MiQ7hwfFuzFnaozgZfLduArKLdLqR73X0LcfE+m+gkZHzoxBH9IiFNiTGEkSjfVEJYIEYm6g5V9IWXxvRvzdZekmdH7NLBcSKi+C9C9YCiT6A9CWN27dSUFHUPr/Aoj10YlguC+TSozAvDVc6VFiTIBh9w2I/Y64PTuQls9l7gciNRK+AvHIChanYF1xq4Y38Dg8eXIkkFdQeOkvnD3tQODB7WovODqNQSTnMiyUC6rVmXpKgNe/4D3caw48AmErN4sbXU5UF3GqFtFO+kwvnWx4yUhDHADv440QzprwuLdsjDXIALleLkBNzXnwzfMhv4VlDEfjKP5GtQ7H872XCsALgljHR2PfJDRmpX1RY8AY2QLRv/mTeU7D3qnPItqAROgAbj/qBbmkIn6EdVK9QMsAlk6zWQjitkbeGajSgttPj5M6WH32IVO3REeQ/BvBoar2VdclZToReASmUQHs40opnCsV5hy9nBw0XTBIznZcPcrHtI6fj4CjPz8z7xHhdL7xbGvPIRqOTk6Z8SfpeO7ahwAZ3Exf5yvJToy01Ur1g8IqQRg50TTmxgHjF8jhRQJNHIb5lUtEp4J388pUu2QFsOc7OcYmGA/sSUvAA/2I90WU7VWrAJQMu1kb8JB7WEVgZJ4mL5mfp15P4HoI31lQ1DH0MVYZPkrm7uktfNeiCATlgJ6bYZFoLw7TF8rYNXCKgLl8WD6WuFeRC2sAmC6L31t1w78KXQyYRnQemZDyg9KRpmwWLR4u4kmNwUlq3n2ZrGqPYci5D14spgZtWYVgc162WsPM/BPbEvp4eFEghR1d1gMc5ItMULJ1H9mU8oMubrVJMptMv9rPqs1JYcYX6uCm22g1BHvakv8CVFMDUDL1w3FEJpaWD9BxXyLRb58T6xzpl9UEhRTDsrBsqGqH9UV6WNAIcWfh+OzuGq59XjSI+AiMTGDldMjRkk/rivSR8CF9N8qX60XjG/Bsk7EH0NHjKHJcxYXU6uutB6Dg3N6f4xcU6dDoVo1yyeQ49X87dEPLWhVZRWHs0AZYyQ8PnyUcUe1V/eIOQgmD46viYF+fD13Zw+KRZ3vX2eFqevPelZYDsYXsN8dKkPM0a95S4qATeZK0V7WPKLkxoucviKQp9QNOEX7UNKAwbNX5C8DqJgj7RT7UZToEKuk8hPpuML46LkXC4sRbz5lf1rM7W2A160NMXw+bWGe0K3qEhfyldEv5qs9nAnO/62qLaJZNWF9ZlGCESOCblVZHi+7AUP7zBiZqyGLcKxIJTVLLKyyOX89XNyvBX1j/+yHauiYfEyW0ofOpauNWpO5TuVypVUQFZM9GiXmx/bivB7FJaQ2UqeqIC354AnCQvg+e1G2DLgYUg+w9loFUaWZPlMsJXliIahfvmz4KOdKMBbaoD2GofbHPAJ+w4R1kC1K/aZIY+GOXKH0rxyNXxsDFqvfmeepWHnabcOCXOGIS/k4Pgycd3a6UEBKBH3nukxeElBzot+9dQaVjgB66XNA/nyQ5NFEaM6txz1e68HQlrDFR+TcbM1tYwTbliHZ7w3Ii+UeJrPbwk48G/WGx1e4quJC/O+wxBbLbMbYcYpp3lZS4h6wFsDIeQe3K9UqawEfC7HlpvdfDt6yl2uI9JdXLHnvVcuHSUc6oRf77MVHT/wstbOFqHdy/5IDRRNMYdJTxVp17H5rpSzBvNOR74xc7+QtAJ+odvczapPx3U9yH9BkSJod9GG2vP55V2cghFd1uKRS9Xj8tuqyxH247xldHGlz31PcD4Y7AIgC0f5HJAcgei2ndN9WzcEHhAc2y4Yy3PM68ARLsUjuHU9yK9DUS08eZtXhPvU8eNxgf4q1/c6LlMiSJ6ZhU1l3OUHrsx+Z9eU3K26TF1m/LaFvpnibNsx8V1jfA4vsOOHHeqlHQjYWEQAsXSaTVg+KaqVGK7Ajl/QhlOwX2r2HgA8W3ktPk/zXXU5SEIcmzbflISlM2Xusvi58xExCsdJ1llZwQ0OgycM8M0grU20nWM0A+hvTfs4jcZCoOnDZDM5cyVESSPLndq1Ksgc579JuhT7XqHXHvX8wU9SqJgwuzOeLK9DMhrdv+C270lRNxR/ba5gxF9N2GHakPrGnFYhxJlT78hGBTPuewBxg6o8DXdHUm1MGVQ3b6YT+dAvw5Y/cpiElRNORsc/IVOIMRfcsms5ZHDF5Z9Rymp4boG1wGhmGrYZ2SCSpnR70HHvqpunPj65F1bzdYhNvxYGXe/WluT2f0m9TYpybbMhKJNYSYGDmGmztFovVf0Jq22HQM01Xb17IwIbTNRs9M4g+ksOEi1HpEkaUfMOZ1yUHWBi6D5MRjiJnWZeFnzKj6VjeaBVP26gS83W/H/tRtAmXva7nKAlsjvS143nBcrGJIj+O+2shovbUH7Zc3ZE2l5SUS+T84WzE84Ct1pb/wbqhSgqm+y4+v5+qObpnmr1wGLeluhVi2/aHYWA2XMs5tGPhMpQrBoPV+f2Ky5lqhGOcksvYh/eSzn4v/BpGU09gWfi3aRzRZxHvpd54ej9KIitsxq5o7G569UI02u4L+t2kDnfhFRzfneb5uiQy+RUMB+8GRYqeiIq/cr8BwgoveoCc0O6fkhV+2AwA/EBueVjzSgbM+BVONhBapTpDmKwU9crRFS8PRczLLxbAMob/OqKSkY4lqRwkGUXToy5W5g4wfVVtppIQfX/n+JKvMmvDu/vOFGKswlXZ+BBoUAqExztsMT6gGQJ8u8m+VRcWIX7710nmdu8D+rjEKZPZvUpSVQaGc36sf2Ul3zEnnENkqeULzZ4E7hFMVpkrQLNaHH/T4zFN73nZyBKCkRXkigAppxNrBDDAxShrfcrBlWuIJMKSY7QM14d1q0nqZ3P/gw8/N19AaJg9WsPUrbyjfgghh/HcSJMgYoPa4Eq1SHIjdx5Z8UpArwmXjmIkqfsR2kSl0o0Kh8m/ASO86ZokxVG+wRsCjGRMUwvrH3D1WeAqENL+mi2AVYckYXItrB8w0mSDqkewDhWWjuytNSsP2c1FfcHkausLZoHMO9xvjMfLgorKNz4+mVCXM1VYO+q/Q/CUAy2idT7hyzTeea7h1RCcvpp6Y65UGNOwmqV+B1KWiSPBcAw025foahwBl5UGk6Gl1ox+GtyPCgPlVUbaPhv7IWI1TkLmGeqkwjnIhmnWwjrE/8KqgI3/OgVq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73" y="9352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Ongoing and future</a:t>
            </a:r>
            <a:r>
              <a:rPr lang="en-US" sz="4000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24"/>
            <a:ext cx="8229600" cy="4095571"/>
          </a:xfrm>
        </p:spPr>
        <p:txBody>
          <a:bodyPr>
            <a:noAutofit/>
          </a:bodyPr>
          <a:lstStyle/>
          <a:p>
            <a:r>
              <a:rPr lang="en-US" sz="2800" dirty="0"/>
              <a:t>Offered 3 x year</a:t>
            </a:r>
          </a:p>
          <a:p>
            <a:r>
              <a:rPr lang="en-US" sz="2800" dirty="0"/>
              <a:t>Marketed to broad audience</a:t>
            </a:r>
          </a:p>
          <a:p>
            <a:r>
              <a:rPr lang="en-US" sz="2800" dirty="0"/>
              <a:t>Extend support </a:t>
            </a:r>
            <a:r>
              <a:rPr lang="en-US" sz="2800" dirty="0" smtClean="0"/>
              <a:t>post-workshop</a:t>
            </a:r>
          </a:p>
          <a:p>
            <a:r>
              <a:rPr lang="en-US" sz="2800" dirty="0" smtClean="0"/>
              <a:t>Dissemination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86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2895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Susan L. Bindon, DNP, RN-BC, CNE</a:t>
            </a:r>
            <a:br>
              <a:rPr lang="en-US" sz="2700" dirty="0"/>
            </a:br>
            <a:r>
              <a:rPr lang="en-US" sz="2200" dirty="0"/>
              <a:t>UMSON Institute for Educators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sbindon@umaryland.edu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410.706.8049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 Background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809212"/>
            <a:ext cx="8415197" cy="4800600"/>
          </a:xfrm>
        </p:spPr>
        <p:txBody>
          <a:bodyPr>
            <a:normAutofit/>
          </a:bodyPr>
          <a:lstStyle/>
          <a:p>
            <a:r>
              <a:rPr lang="en-US" sz="2800" dirty="0"/>
              <a:t>Nursing faculty shortage persists</a:t>
            </a:r>
          </a:p>
          <a:p>
            <a:r>
              <a:rPr lang="en-US" sz="2800" dirty="0"/>
              <a:t>Shortages may limit enrollment or affect group size</a:t>
            </a:r>
          </a:p>
          <a:p>
            <a:r>
              <a:rPr lang="en-US" sz="2800" dirty="0"/>
              <a:t>Large #s of adjunct clinical faculty needed</a:t>
            </a:r>
          </a:p>
          <a:p>
            <a:r>
              <a:rPr lang="en-US" sz="2800" dirty="0"/>
              <a:t>Clinical faculty influence student </a:t>
            </a:r>
            <a:r>
              <a:rPr lang="en-US" sz="2800" dirty="0" smtClean="0"/>
              <a:t>learning</a:t>
            </a:r>
            <a:endParaRPr lang="en-US" sz="2800" dirty="0"/>
          </a:p>
        </p:txBody>
      </p:sp>
      <p:sp>
        <p:nvSpPr>
          <p:cNvPr id="4" name="AutoShape 14" descr="Image result for thumb up thumb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Image result for thumb up thumb dow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8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5F275-A360-4813-9E41-6BCA32FF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Help </a:t>
            </a:r>
            <a:r>
              <a:rPr lang="en-US" sz="4000" dirty="0" smtClean="0"/>
              <a:t>Wanted!</a:t>
            </a:r>
            <a:endParaRPr lang="en-US" sz="4000" dirty="0"/>
          </a:p>
        </p:txBody>
      </p:sp>
      <p:pic>
        <p:nvPicPr>
          <p:cNvPr id="3" name="Picture 2" descr="Image result for nursing instructor">
            <a:extLst>
              <a:ext uri="{FF2B5EF4-FFF2-40B4-BE49-F238E27FC236}">
                <a16:creationId xmlns:a16="http://schemas.microsoft.com/office/drawing/2014/main" xmlns="" id="{6439F4B5-BA79-434A-ACDF-8601D52F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82" y="2189018"/>
            <a:ext cx="5409782" cy="3624554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630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96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26"/>
            <a:ext cx="8290759" cy="4800600"/>
          </a:xfrm>
        </p:spPr>
        <p:txBody>
          <a:bodyPr>
            <a:normAutofit/>
          </a:bodyPr>
          <a:lstStyle/>
          <a:p>
            <a:r>
              <a:rPr lang="en-US" sz="2400" dirty="0"/>
              <a:t>Series of 2-day </a:t>
            </a:r>
            <a:r>
              <a:rPr lang="en-US" sz="2400" dirty="0" smtClean="0"/>
              <a:t>workshops</a:t>
            </a:r>
          </a:p>
          <a:p>
            <a:r>
              <a:rPr lang="en-US" sz="2400" dirty="0" smtClean="0"/>
              <a:t>ANCC </a:t>
            </a:r>
            <a:r>
              <a:rPr lang="en-US" sz="2400" dirty="0"/>
              <a:t>continuing education contact hours offered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nformation and skills </a:t>
            </a:r>
            <a:r>
              <a:rPr lang="en-US" sz="2400" dirty="0"/>
              <a:t>practice for </a:t>
            </a:r>
            <a:r>
              <a:rPr lang="en-US" sz="2400" dirty="0" smtClean="0"/>
              <a:t>new adjunct </a:t>
            </a:r>
            <a:r>
              <a:rPr lang="en-US" sz="2400" dirty="0"/>
              <a:t>clinical faculty </a:t>
            </a:r>
          </a:p>
          <a:p>
            <a:r>
              <a:rPr lang="en-US" sz="2400" dirty="0"/>
              <a:t>Statewide effort </a:t>
            </a:r>
          </a:p>
          <a:p>
            <a:r>
              <a:rPr lang="en-US" sz="2400" dirty="0"/>
              <a:t>Follow-up support planned to match learners’ needs</a:t>
            </a:r>
          </a:p>
        </p:txBody>
      </p:sp>
    </p:spTree>
    <p:extLst>
      <p:ext uri="{BB962C8B-B14F-4D97-AF65-F5344CB8AC3E}">
        <p14:creationId xmlns:p14="http://schemas.microsoft.com/office/powerpoint/2010/main" val="183881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88" y="1740881"/>
            <a:ext cx="8229600" cy="40955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Needs assessment and faculty survey</a:t>
            </a:r>
          </a:p>
          <a:p>
            <a:r>
              <a:rPr lang="en-US" sz="2800" dirty="0"/>
              <a:t>Collaborative effort with: </a:t>
            </a:r>
          </a:p>
          <a:p>
            <a:pPr lvl="1"/>
            <a:r>
              <a:rPr lang="en-US" sz="2400" dirty="0"/>
              <a:t>National clinical teaching author/expert</a:t>
            </a:r>
          </a:p>
          <a:p>
            <a:pPr lvl="1"/>
            <a:r>
              <a:rPr lang="en-US" sz="2400" dirty="0"/>
              <a:t>Standardized patient program coordinator</a:t>
            </a:r>
          </a:p>
          <a:p>
            <a:pPr lvl="1"/>
            <a:r>
              <a:rPr lang="en-US" sz="2400" dirty="0"/>
              <a:t>Nurse attorney</a:t>
            </a:r>
          </a:p>
          <a:p>
            <a:r>
              <a:rPr lang="en-US" sz="2800" dirty="0"/>
              <a:t>Three SON faculty with focused areas of expertise</a:t>
            </a:r>
          </a:p>
          <a:p>
            <a:pPr lvl="1"/>
            <a:r>
              <a:rPr lang="en-US" sz="2400" dirty="0"/>
              <a:t>Teaching and learning, professional development</a:t>
            </a:r>
          </a:p>
          <a:p>
            <a:pPr lvl="1"/>
            <a:r>
              <a:rPr lang="en-US" sz="2400" dirty="0"/>
              <a:t>Clinical teaching</a:t>
            </a:r>
          </a:p>
          <a:p>
            <a:pPr lvl="1"/>
            <a:r>
              <a:rPr lang="en-US" sz="2400" dirty="0"/>
              <a:t>Simulation and debriefing</a:t>
            </a:r>
          </a:p>
          <a:p>
            <a:r>
              <a:rPr lang="en-US" sz="2800" dirty="0"/>
              <a:t>Creative teaching/learning strategies*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160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98213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Faculty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07" y="2299580"/>
            <a:ext cx="1175864" cy="176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87" y="3277354"/>
            <a:ext cx="1162614" cy="173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bindon\Dropbox\S Bindon headshot AACN Webinar 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5" y="2263405"/>
            <a:ext cx="1223138" cy="183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47" y="3277354"/>
            <a:ext cx="1339358" cy="169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050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Needs: The 4 </a:t>
            </a:r>
            <a:r>
              <a:rPr lang="en-US" sz="4000" dirty="0" err="1"/>
              <a:t>Rs</a:t>
            </a:r>
            <a:r>
              <a:rPr lang="en-US" sz="4000" dirty="0"/>
              <a:t> 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08289"/>
              </p:ext>
            </p:extLst>
          </p:nvPr>
        </p:nvGraphicFramePr>
        <p:xfrm>
          <a:off x="289711" y="1910282"/>
          <a:ext cx="8772808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73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Needs: The 4 </a:t>
            </a:r>
            <a:r>
              <a:rPr lang="en-US" sz="4000" dirty="0" err="1"/>
              <a:t>Rs</a:t>
            </a:r>
            <a:r>
              <a:rPr lang="en-US" sz="4000" dirty="0"/>
              <a:t> 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57587"/>
              </p:ext>
            </p:extLst>
          </p:nvPr>
        </p:nvGraphicFramePr>
        <p:xfrm>
          <a:off x="353085" y="1910282"/>
          <a:ext cx="8709434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634</Words>
  <Application>Microsoft Office PowerPoint</Application>
  <PresentationFormat>On-screen Show (4:3)</PresentationFormat>
  <Paragraphs>182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Development of Clinical Faculty for Maryland Nursing Schools</vt:lpstr>
      <vt:lpstr>Learning Outcomes</vt:lpstr>
      <vt:lpstr> Background  </vt:lpstr>
      <vt:lpstr>Help Wanted!</vt:lpstr>
      <vt:lpstr>Overview</vt:lpstr>
      <vt:lpstr>Process</vt:lpstr>
      <vt:lpstr>Faculty</vt:lpstr>
      <vt:lpstr>Learning Needs: The 4 Rs  </vt:lpstr>
      <vt:lpstr>Learning Needs: The 4 Rs  </vt:lpstr>
      <vt:lpstr>Role</vt:lpstr>
      <vt:lpstr>Learning Needs: The 4 Rs  </vt:lpstr>
      <vt:lpstr>Responsibilities</vt:lpstr>
      <vt:lpstr>Learning Needs: The 4 Rs  </vt:lpstr>
      <vt:lpstr>Resources</vt:lpstr>
      <vt:lpstr>Learning Needs: The 4 Rs  </vt:lpstr>
      <vt:lpstr>Realities</vt:lpstr>
      <vt:lpstr>PowerPoint Presentation</vt:lpstr>
      <vt:lpstr>PowerPoint Presentation</vt:lpstr>
      <vt:lpstr>PowerPoint Presentation</vt:lpstr>
      <vt:lpstr>Standardized students</vt:lpstr>
      <vt:lpstr>PowerPoint Presentation</vt:lpstr>
      <vt:lpstr>Standardized students </vt:lpstr>
      <vt:lpstr>PowerPoint Presentation</vt:lpstr>
      <vt:lpstr>Outcomes</vt:lpstr>
      <vt:lpstr>PowerPoint Presentation</vt:lpstr>
      <vt:lpstr>Top Five</vt:lpstr>
      <vt:lpstr>PowerPoint Presentation</vt:lpstr>
      <vt:lpstr>Ongoing and future  </vt:lpstr>
      <vt:lpstr>Susan L. Bindon, DNP, RN-BC, CNE UMSON Institute for Educators sbindon@umaryland.edu 410.706.8049 </vt:lpstr>
      <vt:lpstr>PowerPoint Presentation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Kimberly Ford</cp:lastModifiedBy>
  <cp:revision>65</cp:revision>
  <dcterms:created xsi:type="dcterms:W3CDTF">2011-06-24T14:29:15Z</dcterms:created>
  <dcterms:modified xsi:type="dcterms:W3CDTF">2018-06-26T21:25:33Z</dcterms:modified>
</cp:coreProperties>
</file>