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3BBD788-7B78-41CC-8593-BA8D4E7A8C0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C171709-A703-4943-A535-785F3293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63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99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6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0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5F9E-1D76-473E-A731-51CA1D2DE66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2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HSCRC NSP II</a:t>
            </a:r>
            <a:br>
              <a:rPr lang="en-US" dirty="0" smtClean="0"/>
            </a:br>
            <a:r>
              <a:rPr lang="en-US" dirty="0" smtClean="0"/>
              <a:t>October 2,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Stevenson University experiences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Judith A. Feustle, ScD, RN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Dean, GPS Nursing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Shared Simulation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 with the Two NSP II grants 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Both with local hospitals who had partnered with Stevenson on other activities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Both were committed to implementing simulation at their hospitals.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Both were involved in serving on the Search Committee to identify the Simulation Educator.</a:t>
            </a:r>
          </a:p>
          <a:p>
            <a:pPr lvl="1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Simulation Educators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between the two grants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grant was 3 years, one was 2 years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grant had major changes in the contacts on the hospital side, the other didn’t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hospital had significantly more resources to contribute toward simulation.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Both grants provided wonderful opportunities .</a:t>
            </a:r>
          </a:p>
          <a:p>
            <a:pPr marL="0" indent="0"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got to participate in more inter-professional simulations than they would have just at Stevenson</a:t>
            </a:r>
          </a:p>
          <a:p>
            <a:pPr marL="0" indent="0">
              <a:buNone/>
            </a:pPr>
            <a:endParaRPr lang="en-US" sz="1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simulation lab space at the hospitals and the university was especially helpful for make-up clinical time.</a:t>
            </a:r>
          </a:p>
          <a:p>
            <a:pPr marL="0" indent="0">
              <a:buNone/>
            </a:pPr>
            <a:endParaRPr lang="en-US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 and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three simulation educators from our grants became a great team.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Simulation equipment is expensive.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Not everyone is comfortable with simulation or what it can do.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Nurse Educator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Year I – we offered the CNE review course at Stevenson with a speaker from NLN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Speaker did not get good evaluations.  Of the 99 people who took the course, only 56% were nurse educators in MD.  Only 30% said that they felt ready to take the CNE exam.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CNE – increasing the numbers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Stevenson partnered with Carroll Community College.  Carroll arranged for the CNE speaker, hosted the workshop, publicized the event.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Stevenson grant paid for the speaker, the food at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the workshop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CNE – the final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Faculty who took the CNE review course have been studying independently.  Seven are expected to take the exam this year.  Three have already passed.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Funds are still available to help with reimbursing faculty for the cost of the exam, or to offer another CNE course.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Let me know if you are interested in partnering.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you would like to ask about Shared Simulation Educators or CNE.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323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HSCRC NSP II October 2, 2015 </vt:lpstr>
      <vt:lpstr>Shared Simulation Educators</vt:lpstr>
      <vt:lpstr>Shared Simulation Educators (con’t)</vt:lpstr>
      <vt:lpstr>What we learned</vt:lpstr>
      <vt:lpstr>Rewards and Challenges </vt:lpstr>
      <vt:lpstr>Certified Nurse Educator -</vt:lpstr>
      <vt:lpstr>CNE – increasing the numbers (con’t)</vt:lpstr>
      <vt:lpstr>CNE – the final year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Feustle</dc:creator>
  <cp:lastModifiedBy>Daw, Peggy</cp:lastModifiedBy>
  <cp:revision>14</cp:revision>
  <cp:lastPrinted>2015-10-01T20:36:44Z</cp:lastPrinted>
  <dcterms:created xsi:type="dcterms:W3CDTF">2015-09-30T23:58:32Z</dcterms:created>
  <dcterms:modified xsi:type="dcterms:W3CDTF">2015-10-06T11:37:07Z</dcterms:modified>
</cp:coreProperties>
</file>