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0" d="100"/>
          <a:sy n="70" d="100"/>
        </p:scale>
        <p:origin x="-2178" y="-9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7592"/>
            <a:ext cx="82296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30592"/>
            <a:ext cx="8229600" cy="409557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19382D-C057-4147-A25D-F8E4C2F5F78E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5C88E-DD74-3749-A6CB-A855C5DAE8D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dirty="0" smtClean="0"/>
              <a:t>UPDATES</a:t>
            </a:r>
            <a:endParaRPr 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Institute for Educators</a:t>
            </a:r>
          </a:p>
          <a:p>
            <a:r>
              <a:rPr lang="en-US" dirty="0" smtClean="0"/>
              <a:t>In </a:t>
            </a:r>
          </a:p>
          <a:p>
            <a:r>
              <a:rPr lang="en-US" dirty="0" smtClean="0"/>
              <a:t>Nursing and Health Professions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 - Major Course Reconfigurations in Progress</a:t>
            </a:r>
          </a:p>
          <a:p>
            <a:pPr marL="0" indent="0">
              <a:buNone/>
            </a:pPr>
            <a:r>
              <a:rPr lang="en-US" dirty="0" smtClean="0"/>
              <a:t>		- increasing choices in progression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- increasing opportunities for Doctoral 			        Students to acquire preparation for teaching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- Increasing number of Workshops </a:t>
            </a:r>
          </a:p>
          <a:p>
            <a:pPr marL="0" indent="0">
              <a:buNone/>
            </a:pPr>
            <a:r>
              <a:rPr lang="en-US" dirty="0" smtClean="0"/>
              <a:t> - Expanding target audience to Nursing          					Faculty/Educators in </a:t>
            </a:r>
            <a:r>
              <a:rPr lang="en-US" b="1" dirty="0" smtClean="0"/>
              <a:t>both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mtClean="0"/>
              <a:t>	      Academic and Clinical </a:t>
            </a:r>
            <a:r>
              <a:rPr lang="en-US" dirty="0" smtClean="0"/>
              <a:t>Settings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442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2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The Faculty </a:t>
            </a:r>
            <a:r>
              <a:rPr lang="en-US" dirty="0" err="1"/>
              <a:t>EduCenter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will include: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98995"/>
            <a:ext cx="8229600" cy="4095571"/>
          </a:xfrm>
        </p:spPr>
        <p:txBody>
          <a:bodyPr/>
          <a:lstStyle/>
          <a:p>
            <a:r>
              <a:rPr lang="en-US" dirty="0"/>
              <a:t>Access through a web-site</a:t>
            </a:r>
          </a:p>
          <a:p>
            <a:r>
              <a:rPr lang="en-US" dirty="0"/>
              <a:t>Content about topics</a:t>
            </a:r>
          </a:p>
          <a:p>
            <a:r>
              <a:rPr lang="en-US" dirty="0"/>
              <a:t>Evidence and best practices about the topics </a:t>
            </a:r>
          </a:p>
          <a:p>
            <a:r>
              <a:rPr lang="en-US" dirty="0"/>
              <a:t>Examples from best practice </a:t>
            </a:r>
          </a:p>
          <a:p>
            <a:r>
              <a:rPr lang="en-US" dirty="0"/>
              <a:t>Practice and case studies</a:t>
            </a:r>
          </a:p>
          <a:p>
            <a:r>
              <a:rPr lang="en-US" dirty="0"/>
              <a:t>Resources and references</a:t>
            </a:r>
          </a:p>
          <a:p>
            <a:r>
              <a:rPr lang="en-US" dirty="0"/>
              <a:t>Continuing Education </a:t>
            </a:r>
            <a:r>
              <a:rPr lang="en-US" dirty="0" smtClean="0"/>
              <a:t>opportunities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040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Based on needs assessment results</a:t>
            </a:r>
          </a:p>
          <a:p>
            <a:r>
              <a:rPr lang="en-US" sz="2800" dirty="0"/>
              <a:t>2-day workshop, repeated twice (n=70)</a:t>
            </a:r>
          </a:p>
          <a:p>
            <a:r>
              <a:rPr lang="en-US" sz="2800" dirty="0"/>
              <a:t>Foundational information for brand new, recently new, or returning </a:t>
            </a:r>
            <a:r>
              <a:rPr lang="en-US" sz="2800" b="1" dirty="0"/>
              <a:t>clinical</a:t>
            </a:r>
            <a:r>
              <a:rPr lang="en-US" sz="2800" dirty="0"/>
              <a:t> faculty across MD</a:t>
            </a:r>
          </a:p>
          <a:p>
            <a:r>
              <a:rPr lang="en-US" sz="2800" dirty="0"/>
              <a:t>ANCC CNE offered for workshop attendance</a:t>
            </a:r>
          </a:p>
        </p:txBody>
      </p:sp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457200" y="485256"/>
            <a:ext cx="8229600" cy="1143000"/>
          </a:xfrm>
          <a:prstGeom prst="rect">
            <a:avLst/>
          </a:prstGeom>
          <a:ln w="38100">
            <a:solidFill>
              <a:srgbClr val="FFFF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Adjunct Faculty/Clinical Instructor Workshop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Overview 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610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6092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30341"/>
            <a:ext cx="8229600" cy="4095571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“What &amp; How to” morning sessions</a:t>
            </a:r>
          </a:p>
          <a:p>
            <a:pPr lvl="1"/>
            <a:r>
              <a:rPr lang="en-US" sz="2400" dirty="0"/>
              <a:t>General role and responsibilities with national expert </a:t>
            </a:r>
          </a:p>
          <a:p>
            <a:r>
              <a:rPr lang="en-US" sz="2800" dirty="0"/>
              <a:t>“Hands on” afternoon sessions </a:t>
            </a:r>
          </a:p>
          <a:p>
            <a:pPr lvl="1"/>
            <a:r>
              <a:rPr lang="en-US" sz="2400" dirty="0"/>
              <a:t>Extend and apply concepts/tools with 3 UMSON faculty</a:t>
            </a:r>
          </a:p>
          <a:p>
            <a:r>
              <a:rPr lang="en-US" sz="2800" dirty="0"/>
              <a:t>Use of standardized students, group work, discussion</a:t>
            </a:r>
          </a:p>
          <a:p>
            <a:r>
              <a:rPr lang="en-US" sz="2800" dirty="0">
                <a:solidFill>
                  <a:srgbClr val="FF0000"/>
                </a:solidFill>
              </a:rPr>
              <a:t>Feedback strategies, readiness, assessment and evaluation tools, faculty support, making assignments, alternate learning activities, legal and ethical aspects, Q &amp; 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714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0989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Outcomes/ Evaluation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Networking, resources, mentoring, collective wisdom</a:t>
            </a:r>
          </a:p>
          <a:p>
            <a:r>
              <a:rPr lang="en-US" sz="2800" dirty="0"/>
              <a:t>Evaluations consistently strong</a:t>
            </a:r>
          </a:p>
          <a:p>
            <a:pPr lvl="1"/>
            <a:r>
              <a:rPr lang="en-US" dirty="0"/>
              <a:t>“time flew by”</a:t>
            </a:r>
          </a:p>
          <a:p>
            <a:pPr lvl="1"/>
            <a:r>
              <a:rPr lang="en-US" dirty="0"/>
              <a:t>“this should be mandatory…”</a:t>
            </a:r>
          </a:p>
          <a:p>
            <a:pPr lvl="1"/>
            <a:r>
              <a:rPr lang="en-US" dirty="0"/>
              <a:t>“excellent conference”</a:t>
            </a:r>
          </a:p>
          <a:p>
            <a:pPr lvl="1"/>
            <a:r>
              <a:rPr lang="en-US" dirty="0"/>
              <a:t>“very useful workshop”</a:t>
            </a:r>
          </a:p>
          <a:p>
            <a:pPr lvl="1"/>
            <a:r>
              <a:rPr lang="en-US" dirty="0"/>
              <a:t>“please provide this training again for others”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491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2751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Future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Follow up with attendees to determine ongoing learning needs</a:t>
            </a:r>
          </a:p>
          <a:p>
            <a:r>
              <a:rPr lang="en-US" dirty="0"/>
              <a:t>Disseminate model of basic clinical faculty preparation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3113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216</Words>
  <Application>Microsoft Office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UPDATES</vt:lpstr>
      <vt:lpstr>New Projects</vt:lpstr>
      <vt:lpstr>The Faculty EduCenter will include:</vt:lpstr>
      <vt:lpstr>Adjunct Faculty/Clinical Instructor Workshop Overview </vt:lpstr>
      <vt:lpstr>Program</vt:lpstr>
      <vt:lpstr>Outcomes/ Evaluation </vt:lpstr>
      <vt:lpstr>Future Steps</vt:lpstr>
    </vt:vector>
  </TitlesOfParts>
  <Company>Univ of Maryland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Jenna Meol</dc:creator>
  <cp:lastModifiedBy>Daw, Peggy</cp:lastModifiedBy>
  <cp:revision>32</cp:revision>
  <dcterms:created xsi:type="dcterms:W3CDTF">2011-06-24T14:29:15Z</dcterms:created>
  <dcterms:modified xsi:type="dcterms:W3CDTF">2015-10-06T14:10:05Z</dcterms:modified>
</cp:coreProperties>
</file>